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6BBA8-89B3-44E2-8D2A-E886BFBD3FC0}" v="35" dt="2026-01-19T00:15:05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69" y="3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tus Joel" userId="1fbcf7a6a5b5a640" providerId="LiveId" clId="{1F6536C1-16D5-40C2-95E4-A183CFE60671}"/>
    <pc:docChg chg="custSel modSld">
      <pc:chgData name="Titus Joel" userId="1fbcf7a6a5b5a640" providerId="LiveId" clId="{1F6536C1-16D5-40C2-95E4-A183CFE60671}" dt="2026-01-19T00:15:10.154" v="75"/>
      <pc:docMkLst>
        <pc:docMk/>
      </pc:docMkLst>
      <pc:sldChg chg="addSp modSp mod addAnim delAnim modAnim">
        <pc:chgData name="Titus Joel" userId="1fbcf7a6a5b5a640" providerId="LiveId" clId="{1F6536C1-16D5-40C2-95E4-A183CFE60671}" dt="2026-01-19T00:12:12.677" v="54"/>
        <pc:sldMkLst>
          <pc:docMk/>
          <pc:sldMk cId="2906797011" sldId="258"/>
        </pc:sldMkLst>
        <pc:spChg chg="mod">
          <ac:chgData name="Titus Joel" userId="1fbcf7a6a5b5a640" providerId="LiveId" clId="{1F6536C1-16D5-40C2-95E4-A183CFE60671}" dt="2026-01-18T23:58:53.010" v="0" actId="20577"/>
          <ac:spMkLst>
            <pc:docMk/>
            <pc:sldMk cId="2906797011" sldId="258"/>
            <ac:spMk id="3" creationId="{54F0B43E-8E71-4965-A447-602BE22001EB}"/>
          </ac:spMkLst>
        </pc:spChg>
        <pc:spChg chg="add mod">
          <ac:chgData name="Titus Joel" userId="1fbcf7a6a5b5a640" providerId="LiveId" clId="{1F6536C1-16D5-40C2-95E4-A183CFE60671}" dt="2026-01-19T00:01:31.187" v="25" actId="113"/>
          <ac:spMkLst>
            <pc:docMk/>
            <pc:sldMk cId="2906797011" sldId="258"/>
            <ac:spMk id="4" creationId="{345A72A1-A4E2-E30D-FD49-4281C281DF67}"/>
          </ac:spMkLst>
        </pc:spChg>
        <pc:spChg chg="add mod">
          <ac:chgData name="Titus Joel" userId="1fbcf7a6a5b5a640" providerId="LiveId" clId="{1F6536C1-16D5-40C2-95E4-A183CFE60671}" dt="2026-01-19T00:01:07.102" v="23" actId="1076"/>
          <ac:spMkLst>
            <pc:docMk/>
            <pc:sldMk cId="2906797011" sldId="258"/>
            <ac:spMk id="5" creationId="{4426664E-D4BA-1BA9-D802-3E161B24B962}"/>
          </ac:spMkLst>
        </pc:spChg>
        <pc:graphicFrameChg chg="modGraphic">
          <ac:chgData name="Titus Joel" userId="1fbcf7a6a5b5a640" providerId="LiveId" clId="{1F6536C1-16D5-40C2-95E4-A183CFE60671}" dt="2026-01-19T00:00:40.129" v="19" actId="6549"/>
          <ac:graphicFrameMkLst>
            <pc:docMk/>
            <pc:sldMk cId="2906797011" sldId="258"/>
            <ac:graphicFrameMk id="2" creationId="{8E037F3C-8B4E-C847-0F99-9E9F5A949CCA}"/>
          </ac:graphicFrameMkLst>
        </pc:graphicFrameChg>
      </pc:sldChg>
      <pc:sldChg chg="addSp modSp mod addAnim delAnim modAnim">
        <pc:chgData name="Titus Joel" userId="1fbcf7a6a5b5a640" providerId="LiveId" clId="{1F6536C1-16D5-40C2-95E4-A183CFE60671}" dt="2026-01-19T00:13:25.503" v="63"/>
        <pc:sldMkLst>
          <pc:docMk/>
          <pc:sldMk cId="3194783932" sldId="259"/>
        </pc:sldMkLst>
        <pc:spChg chg="add mod">
          <ac:chgData name="Titus Joel" userId="1fbcf7a6a5b5a640" providerId="LiveId" clId="{1F6536C1-16D5-40C2-95E4-A183CFE60671}" dt="2026-01-19T00:02:17.697" v="27"/>
          <ac:spMkLst>
            <pc:docMk/>
            <pc:sldMk cId="3194783932" sldId="259"/>
            <ac:spMk id="4" creationId="{CE20FDD8-55B4-7F2D-E30A-C66D0B3128C4}"/>
          </ac:spMkLst>
        </pc:spChg>
        <pc:spChg chg="add mod">
          <ac:chgData name="Titus Joel" userId="1fbcf7a6a5b5a640" providerId="LiveId" clId="{1F6536C1-16D5-40C2-95E4-A183CFE60671}" dt="2026-01-19T00:02:24.929" v="28" actId="1076"/>
          <ac:spMkLst>
            <pc:docMk/>
            <pc:sldMk cId="3194783932" sldId="259"/>
            <ac:spMk id="5" creationId="{FE834699-A1A2-030A-BEE4-A2CFB0C09C86}"/>
          </ac:spMkLst>
        </pc:spChg>
        <pc:spChg chg="add mod">
          <ac:chgData name="Titus Joel" userId="1fbcf7a6a5b5a640" providerId="LiveId" clId="{1F6536C1-16D5-40C2-95E4-A183CFE60671}" dt="2026-01-19T00:02:39.793" v="30" actId="1076"/>
          <ac:spMkLst>
            <pc:docMk/>
            <pc:sldMk cId="3194783932" sldId="259"/>
            <ac:spMk id="6" creationId="{58B7BC8F-6F4D-A02E-772F-2C3C8CC753BD}"/>
          </ac:spMkLst>
        </pc:spChg>
        <pc:spChg chg="add mod">
          <ac:chgData name="Titus Joel" userId="1fbcf7a6a5b5a640" providerId="LiveId" clId="{1F6536C1-16D5-40C2-95E4-A183CFE60671}" dt="2026-01-19T00:09:41.733" v="31" actId="1076"/>
          <ac:spMkLst>
            <pc:docMk/>
            <pc:sldMk cId="3194783932" sldId="259"/>
            <ac:spMk id="7" creationId="{C4CE213E-EA40-FAF9-84D4-11184B1863E5}"/>
          </ac:spMkLst>
        </pc:spChg>
        <pc:spChg chg="add mod">
          <ac:chgData name="Titus Joel" userId="1fbcf7a6a5b5a640" providerId="LiveId" clId="{1F6536C1-16D5-40C2-95E4-A183CFE60671}" dt="2026-01-19T00:11:19.200" v="44" actId="20577"/>
          <ac:spMkLst>
            <pc:docMk/>
            <pc:sldMk cId="3194783932" sldId="259"/>
            <ac:spMk id="9" creationId="{F41927D5-ABE8-2DA7-A86C-B6D8D72FEB64}"/>
          </ac:spMkLst>
        </pc:spChg>
        <pc:graphicFrameChg chg="modGraphic">
          <ac:chgData name="Titus Joel" userId="1fbcf7a6a5b5a640" providerId="LiveId" clId="{1F6536C1-16D5-40C2-95E4-A183CFE60671}" dt="2026-01-19T00:02:00.355" v="26" actId="6549"/>
          <ac:graphicFrameMkLst>
            <pc:docMk/>
            <pc:sldMk cId="3194783932" sldId="259"/>
            <ac:graphicFrameMk id="2" creationId="{7A527750-5EA0-B9F9-C084-B152DBC51FB0}"/>
          </ac:graphicFrameMkLst>
        </pc:graphicFrameChg>
      </pc:sldChg>
      <pc:sldChg chg="addSp modSp mod addAnim delAnim modAnim">
        <pc:chgData name="Titus Joel" userId="1fbcf7a6a5b5a640" providerId="LiveId" clId="{1F6536C1-16D5-40C2-95E4-A183CFE60671}" dt="2026-01-19T00:15:10.154" v="75"/>
        <pc:sldMkLst>
          <pc:docMk/>
          <pc:sldMk cId="3288603703" sldId="260"/>
        </pc:sldMkLst>
        <pc:spChg chg="add mod">
          <ac:chgData name="Titus Joel" userId="1fbcf7a6a5b5a640" providerId="LiveId" clId="{1F6536C1-16D5-40C2-95E4-A183CFE60671}" dt="2026-01-19T00:10:09.784" v="33"/>
          <ac:spMkLst>
            <pc:docMk/>
            <pc:sldMk cId="3288603703" sldId="260"/>
            <ac:spMk id="4" creationId="{EDF5E734-9EF3-45E2-AB40-6853D2C26C9B}"/>
          </ac:spMkLst>
        </pc:spChg>
        <pc:spChg chg="add mod">
          <ac:chgData name="Titus Joel" userId="1fbcf7a6a5b5a640" providerId="LiveId" clId="{1F6536C1-16D5-40C2-95E4-A183CFE60671}" dt="2026-01-19T00:10:09.784" v="33"/>
          <ac:spMkLst>
            <pc:docMk/>
            <pc:sldMk cId="3288603703" sldId="260"/>
            <ac:spMk id="5" creationId="{328EE087-5DC1-7F5A-DDBE-3C02FC91A30C}"/>
          </ac:spMkLst>
        </pc:spChg>
        <pc:spChg chg="add mod">
          <ac:chgData name="Titus Joel" userId="1fbcf7a6a5b5a640" providerId="LiveId" clId="{1F6536C1-16D5-40C2-95E4-A183CFE60671}" dt="2026-01-19T00:10:09.784" v="33"/>
          <ac:spMkLst>
            <pc:docMk/>
            <pc:sldMk cId="3288603703" sldId="260"/>
            <ac:spMk id="6" creationId="{149CE405-225A-7664-359C-89666C6BA80E}"/>
          </ac:spMkLst>
        </pc:spChg>
        <pc:spChg chg="add mod">
          <ac:chgData name="Titus Joel" userId="1fbcf7a6a5b5a640" providerId="LiveId" clId="{1F6536C1-16D5-40C2-95E4-A183CFE60671}" dt="2026-01-19T00:10:09.784" v="33"/>
          <ac:spMkLst>
            <pc:docMk/>
            <pc:sldMk cId="3288603703" sldId="260"/>
            <ac:spMk id="7" creationId="{C8023D0C-0EC2-28CB-12F1-A5555B9FAA57}"/>
          </ac:spMkLst>
        </pc:spChg>
        <pc:spChg chg="add mod">
          <ac:chgData name="Titus Joel" userId="1fbcf7a6a5b5a640" providerId="LiveId" clId="{1F6536C1-16D5-40C2-95E4-A183CFE60671}" dt="2026-01-19T00:10:33.247" v="36" actId="1076"/>
          <ac:spMkLst>
            <pc:docMk/>
            <pc:sldMk cId="3288603703" sldId="260"/>
            <ac:spMk id="9" creationId="{4F318B94-FA8F-44C2-033C-7A113A08F83E}"/>
          </ac:spMkLst>
        </pc:spChg>
        <pc:spChg chg="add mod">
          <ac:chgData name="Titus Joel" userId="1fbcf7a6a5b5a640" providerId="LiveId" clId="{1F6536C1-16D5-40C2-95E4-A183CFE60671}" dt="2026-01-19T00:10:38.689" v="38" actId="1076"/>
          <ac:spMkLst>
            <pc:docMk/>
            <pc:sldMk cId="3288603703" sldId="260"/>
            <ac:spMk id="11" creationId="{332372B5-7FE4-BFEC-EAFF-C187C9962554}"/>
          </ac:spMkLst>
        </pc:spChg>
        <pc:spChg chg="add mod">
          <ac:chgData name="Titus Joel" userId="1fbcf7a6a5b5a640" providerId="LiveId" clId="{1F6536C1-16D5-40C2-95E4-A183CFE60671}" dt="2026-01-19T00:11:25.905" v="45"/>
          <ac:spMkLst>
            <pc:docMk/>
            <pc:sldMk cId="3288603703" sldId="260"/>
            <ac:spMk id="13" creationId="{00DE7901-7747-96BB-8875-0BE0A95628D1}"/>
          </ac:spMkLst>
        </pc:spChg>
        <pc:spChg chg="add mod">
          <ac:chgData name="Titus Joel" userId="1fbcf7a6a5b5a640" providerId="LiveId" clId="{1F6536C1-16D5-40C2-95E4-A183CFE60671}" dt="2026-01-19T00:11:36.991" v="47" actId="1076"/>
          <ac:spMkLst>
            <pc:docMk/>
            <pc:sldMk cId="3288603703" sldId="260"/>
            <ac:spMk id="17" creationId="{E6004820-6D57-2A42-B1C7-21AC03173BA3}"/>
          </ac:spMkLst>
        </pc:spChg>
        <pc:spChg chg="add mod">
          <ac:chgData name="Titus Joel" userId="1fbcf7a6a5b5a640" providerId="LiveId" clId="{1F6536C1-16D5-40C2-95E4-A183CFE60671}" dt="2026-01-19T00:11:42.336" v="49" actId="1076"/>
          <ac:spMkLst>
            <pc:docMk/>
            <pc:sldMk cId="3288603703" sldId="260"/>
            <ac:spMk id="19" creationId="{7956E2F8-1EDC-0362-0A5B-74E9DC4C1717}"/>
          </ac:spMkLst>
        </pc:spChg>
        <pc:graphicFrameChg chg="modGraphic">
          <ac:chgData name="Titus Joel" userId="1fbcf7a6a5b5a640" providerId="LiveId" clId="{1F6536C1-16D5-40C2-95E4-A183CFE60671}" dt="2026-01-19T00:09:57.640" v="32" actId="6549"/>
          <ac:graphicFrameMkLst>
            <pc:docMk/>
            <pc:sldMk cId="3288603703" sldId="260"/>
            <ac:graphicFrameMk id="2" creationId="{292CE5EF-FCB0-7DCB-0185-AD3A1801F114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4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8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6" indent="0" algn="ctr">
              <a:buNone/>
              <a:defRPr sz="18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8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3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5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5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10" y="798974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1" y="798974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8" y="3046916"/>
            <a:ext cx="4663440" cy="15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5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9" y="1756130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7" y="3806196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5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8"/>
            <a:ext cx="9605636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5" y="2171770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5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953337"/>
            <a:ext cx="9607660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8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8" y="2173182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8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5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5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3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5" y="952579"/>
            <a:ext cx="6012469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3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5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1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3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2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2"/>
            <a:ext cx="5846485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1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1"/>
            <a:ext cx="4877819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5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3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1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1" y="329308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DC3E-8FB5-4754-8D2D-015A491FC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Logic Puzzles and Comparatives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0F19D-9600-426C-AD8A-9F2774DEA4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292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FE768B0-1668-A55C-63C9-033C68F41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84463"/>
            <a:ext cx="8343900" cy="625792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8DE96D-3965-DB55-DDF8-DEF386F2D284}"/>
              </a:ext>
            </a:extLst>
          </p:cNvPr>
          <p:cNvSpPr txBox="1"/>
          <p:nvPr/>
        </p:nvSpPr>
        <p:spPr>
          <a:xfrm>
            <a:off x="155864" y="1402773"/>
            <a:ext cx="3387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Grouse Mt.</a:t>
            </a:r>
          </a:p>
          <a:p>
            <a:r>
              <a:rPr lang="en-US" sz="4400" dirty="0"/>
              <a:t>(Vancouver)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65835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8DB3A91-B9E8-4451-ACED-02639863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27A774B3-7B98-42E5-9F79-2E4BEEBE9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29" y="2167150"/>
            <a:ext cx="5781136" cy="36977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91441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en-US" sz="2400" u="sng" dirty="0"/>
              <a:t>Hints:</a:t>
            </a:r>
          </a:p>
          <a:p>
            <a:pPr indent="-228603" defTabSz="914411"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Mt. Fuji is </a:t>
            </a:r>
            <a:r>
              <a:rPr lang="en-US" altLang="en-US" sz="2400" dirty="0">
                <a:solidFill>
                  <a:srgbClr val="00B0F0"/>
                </a:solidFill>
              </a:rPr>
              <a:t>taller than </a:t>
            </a:r>
            <a:r>
              <a:rPr lang="en-US" altLang="en-US" sz="2400" dirty="0"/>
              <a:t>Grouse Mt.</a:t>
            </a:r>
          </a:p>
          <a:p>
            <a:pPr indent="-228603" defTabSz="914411"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Mt. Everest is </a:t>
            </a:r>
            <a:r>
              <a:rPr lang="en-US" altLang="en-US" sz="2400" dirty="0">
                <a:solidFill>
                  <a:srgbClr val="00B0F0"/>
                </a:solidFill>
              </a:rPr>
              <a:t>taller than </a:t>
            </a:r>
            <a:r>
              <a:rPr lang="en-US" altLang="en-US" sz="2400" dirty="0"/>
              <a:t>Grouse Mt..</a:t>
            </a:r>
          </a:p>
          <a:p>
            <a:pPr indent="-228603" defTabSz="914411"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Mt. Fuji is </a:t>
            </a:r>
            <a:r>
              <a:rPr lang="en-US" altLang="en-US" sz="2400" b="1" u="sng" dirty="0">
                <a:solidFill>
                  <a:srgbClr val="FF0000"/>
                </a:solidFill>
              </a:rPr>
              <a:t>not</a:t>
            </a:r>
            <a:r>
              <a:rPr lang="en-US" altLang="en-US" sz="2400" dirty="0"/>
              <a:t> the </a:t>
            </a:r>
            <a:r>
              <a:rPr lang="en-US" altLang="en-US" sz="2400" dirty="0">
                <a:solidFill>
                  <a:srgbClr val="7030A0"/>
                </a:solidFill>
              </a:rPr>
              <a:t>tallest</a:t>
            </a:r>
            <a:r>
              <a:rPr lang="en-US" altLang="en-US" sz="2400" dirty="0"/>
              <a:t> mountain.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77080996-F37F-42C2-9B2F-BF278120A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404002"/>
              </p:ext>
            </p:extLst>
          </p:nvPr>
        </p:nvGraphicFramePr>
        <p:xfrm>
          <a:off x="6935328" y="1267681"/>
          <a:ext cx="4622824" cy="3785228"/>
        </p:xfrm>
        <a:graphic>
          <a:graphicData uri="http://schemas.openxmlformats.org/drawingml/2006/table">
            <a:tbl>
              <a:tblPr firstRow="1" firstCol="1" bandRow="1"/>
              <a:tblGrid>
                <a:gridCol w="2359684">
                  <a:extLst>
                    <a:ext uri="{9D8B030D-6E8A-4147-A177-3AD203B41FA5}">
                      <a16:colId xmlns:a16="http://schemas.microsoft.com/office/drawing/2014/main" val="124545099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116572731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98944061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958355675"/>
                    </a:ext>
                  </a:extLst>
                </a:gridCol>
              </a:tblGrid>
              <a:tr h="184493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152" marR="73152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1,231m</a:t>
                      </a:r>
                      <a:r>
                        <a:rPr lang="en-US" sz="4800" b="0" i="0" u="none" strike="noStrike" dirty="0">
                          <a:solidFill>
                            <a:srgbClr val="FFC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endParaRPr lang="en-US" sz="6000" b="0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73152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3,776m</a:t>
                      </a:r>
                      <a:endParaRPr lang="en-US" sz="5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73152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8,848m</a:t>
                      </a:r>
                      <a:endParaRPr lang="en-US" sz="5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2534"/>
                  </a:ext>
                </a:extLst>
              </a:tr>
              <a:tr h="6467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Mt. Fuji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76969"/>
                  </a:ext>
                </a:extLst>
              </a:tr>
              <a:tr h="6467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Grouse Mt.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47746"/>
                  </a:ext>
                </a:extLst>
              </a:tr>
              <a:tr h="6467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Mt. Everest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843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08E9C50-C024-4C05-9F91-0F3A173FF492}"/>
              </a:ext>
            </a:extLst>
          </p:cNvPr>
          <p:cNvSpPr txBox="1"/>
          <p:nvPr/>
        </p:nvSpPr>
        <p:spPr>
          <a:xfrm>
            <a:off x="1199535" y="993058"/>
            <a:ext cx="2851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21931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8DB3A91-B9E8-4451-ACED-02639863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4F0B43E-8E71-4965-A447-602BE220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04" y="2167150"/>
            <a:ext cx="6636622" cy="3947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91441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en-US" sz="2400" u="sng" dirty="0"/>
              <a:t>Step 1:</a:t>
            </a:r>
            <a:endParaRPr lang="en-US" altLang="en-US" sz="2400" dirty="0"/>
          </a:p>
          <a:p>
            <a:pPr indent="-228603" defTabSz="914411"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Mt. Fuji is </a:t>
            </a:r>
            <a:r>
              <a:rPr lang="en-US" altLang="en-US" sz="2400" dirty="0">
                <a:solidFill>
                  <a:srgbClr val="00B0F0"/>
                </a:solidFill>
              </a:rPr>
              <a:t>taller than </a:t>
            </a:r>
            <a:r>
              <a:rPr lang="en-US" altLang="en-US" sz="2400" dirty="0"/>
              <a:t>Grouse Mt..</a:t>
            </a:r>
          </a:p>
          <a:p>
            <a:pPr lvl="1" indent="-228603" defTabSz="914411"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Mt. Fuji </a:t>
            </a:r>
            <a:r>
              <a:rPr lang="en-US" altLang="en-US" sz="2400" b="1" u="sng" dirty="0">
                <a:solidFill>
                  <a:srgbClr val="FF0000"/>
                </a:solidFill>
              </a:rPr>
              <a:t>can’t</a:t>
            </a:r>
            <a:r>
              <a:rPr lang="en-US" altLang="en-US" sz="2400" dirty="0"/>
              <a:t> be the 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shortest</a:t>
            </a:r>
            <a:r>
              <a:rPr lang="en-US" altLang="en-US" sz="2400" dirty="0"/>
              <a:t> mountain.</a:t>
            </a:r>
          </a:p>
          <a:p>
            <a:pPr lvl="1" indent="-228603" defTabSz="914411"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Grouse Mt. </a:t>
            </a:r>
            <a:r>
              <a:rPr lang="en-US" altLang="en-US" sz="2400" b="1" u="sng" dirty="0">
                <a:solidFill>
                  <a:srgbClr val="FF0000"/>
                </a:solidFill>
              </a:rPr>
              <a:t>can’t</a:t>
            </a:r>
            <a:r>
              <a:rPr lang="en-US" altLang="en-US" sz="2400" b="1" dirty="0"/>
              <a:t> </a:t>
            </a:r>
            <a:r>
              <a:rPr lang="en-US" altLang="en-US" sz="2400" dirty="0"/>
              <a:t>be the </a:t>
            </a:r>
            <a:r>
              <a:rPr lang="en-US" altLang="en-US" sz="2400" dirty="0">
                <a:solidFill>
                  <a:srgbClr val="7030A0"/>
                </a:solidFill>
              </a:rPr>
              <a:t>tallest</a:t>
            </a:r>
            <a:r>
              <a:rPr lang="en-US" altLang="en-US" sz="2400" dirty="0"/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92633B-6122-45BF-BF60-1380909DFEB5}"/>
              </a:ext>
            </a:extLst>
          </p:cNvPr>
          <p:cNvSpPr txBox="1"/>
          <p:nvPr/>
        </p:nvSpPr>
        <p:spPr>
          <a:xfrm>
            <a:off x="1199535" y="993058"/>
            <a:ext cx="2851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/>
              <a:t>Practice</a:t>
            </a: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8E037F3C-8B4E-C847-0F99-9E9F5A949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905246"/>
              </p:ext>
            </p:extLst>
          </p:nvPr>
        </p:nvGraphicFramePr>
        <p:xfrm>
          <a:off x="6935328" y="1267681"/>
          <a:ext cx="4622824" cy="3785228"/>
        </p:xfrm>
        <a:graphic>
          <a:graphicData uri="http://schemas.openxmlformats.org/drawingml/2006/table">
            <a:tbl>
              <a:tblPr firstRow="1" firstCol="1" bandRow="1"/>
              <a:tblGrid>
                <a:gridCol w="2359684">
                  <a:extLst>
                    <a:ext uri="{9D8B030D-6E8A-4147-A177-3AD203B41FA5}">
                      <a16:colId xmlns:a16="http://schemas.microsoft.com/office/drawing/2014/main" val="124545099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116572731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98944061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958355675"/>
                    </a:ext>
                  </a:extLst>
                </a:gridCol>
              </a:tblGrid>
              <a:tr h="184493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152" marR="73152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1,231m</a:t>
                      </a:r>
                      <a:r>
                        <a:rPr lang="en-US" sz="4800" b="0" i="0" u="none" strike="noStrike" dirty="0">
                          <a:solidFill>
                            <a:srgbClr val="FFC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endParaRPr lang="en-US" sz="6000" b="0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73152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3,776m</a:t>
                      </a:r>
                      <a:endParaRPr lang="en-US" sz="5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73152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8,848m</a:t>
                      </a:r>
                      <a:endParaRPr lang="en-US" sz="5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2534"/>
                  </a:ext>
                </a:extLst>
              </a:tr>
              <a:tr h="6467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Mt. Fuji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76969"/>
                  </a:ext>
                </a:extLst>
              </a:tr>
              <a:tr h="6467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Grouse Mt.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47746"/>
                  </a:ext>
                </a:extLst>
              </a:tr>
              <a:tr h="6467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Mt. Everest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843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45A72A1-A4E2-E30D-FD49-4281C281DF67}"/>
              </a:ext>
            </a:extLst>
          </p:cNvPr>
          <p:cNvSpPr txBox="1"/>
          <p:nvPr/>
        </p:nvSpPr>
        <p:spPr>
          <a:xfrm>
            <a:off x="9424619" y="3160295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  <a:latin typeface="Nyala" panose="02000504070300020003" pitchFamily="2" charset="0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6664E-D4BA-1BA9-D802-3E161B24B962}"/>
              </a:ext>
            </a:extLst>
          </p:cNvPr>
          <p:cNvSpPr txBox="1"/>
          <p:nvPr/>
        </p:nvSpPr>
        <p:spPr>
          <a:xfrm>
            <a:off x="10965553" y="3746640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  <a:latin typeface="Nyala" panose="02000504070300020003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0679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8DB3A91-B9E8-4451-ACED-02639863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4F0B43E-8E71-4965-A447-602BE220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21" y="2167149"/>
            <a:ext cx="7157885" cy="4417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91441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en-US" sz="2400" u="sng" dirty="0"/>
              <a:t>Step 2:</a:t>
            </a:r>
            <a:endParaRPr lang="en-US" altLang="en-US" sz="2400" dirty="0"/>
          </a:p>
          <a:p>
            <a:pPr indent="-228603" defTabSz="914411"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Mt. Everest is </a:t>
            </a:r>
            <a:r>
              <a:rPr lang="en-US" altLang="en-US" sz="2400" dirty="0">
                <a:solidFill>
                  <a:srgbClr val="00B0F0"/>
                </a:solidFill>
              </a:rPr>
              <a:t>taller than </a:t>
            </a:r>
            <a:r>
              <a:rPr lang="en-US" altLang="en-US" sz="2400" dirty="0"/>
              <a:t>Grouse Mt.. </a:t>
            </a:r>
          </a:p>
          <a:p>
            <a:pPr lvl="1" indent="-228603" defTabSz="914411"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Mt. Everest </a:t>
            </a:r>
            <a:r>
              <a:rPr lang="en-US" altLang="en-US" sz="2400" b="1" u="sng" dirty="0">
                <a:solidFill>
                  <a:srgbClr val="FF0000"/>
                </a:solidFill>
              </a:rPr>
              <a:t>can’t</a:t>
            </a:r>
            <a:r>
              <a:rPr lang="en-US" altLang="en-US" sz="2400" dirty="0"/>
              <a:t> be the 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shortest</a:t>
            </a:r>
            <a:r>
              <a:rPr lang="en-US" altLang="en-US" sz="2400" dirty="0"/>
              <a:t> mountain. </a:t>
            </a:r>
          </a:p>
          <a:p>
            <a:pPr lvl="1" indent="-228603" defTabSz="914411"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So, Grouse </a:t>
            </a:r>
            <a:r>
              <a:rPr lang="en-US" altLang="en-US" sz="2400" b="1" u="sng" dirty="0">
                <a:solidFill>
                  <a:srgbClr val="00B050"/>
                </a:solidFill>
              </a:rPr>
              <a:t>must</a:t>
            </a:r>
            <a:r>
              <a:rPr lang="en-US" altLang="en-US" sz="2400" dirty="0"/>
              <a:t> be the 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shortest</a:t>
            </a:r>
            <a:r>
              <a:rPr lang="en-US" altLang="en-US" sz="2400" dirty="0"/>
              <a:t>. </a:t>
            </a:r>
          </a:p>
          <a:p>
            <a:pPr lvl="1" indent="-228603" defTabSz="914411"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Because Grouse is 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1,231m</a:t>
            </a:r>
            <a:r>
              <a:rPr lang="en-US" altLang="en-US" sz="2400" dirty="0"/>
              <a:t> it </a:t>
            </a:r>
            <a:r>
              <a:rPr lang="en-US" altLang="en-US" sz="2400" b="1" u="sng" dirty="0">
                <a:solidFill>
                  <a:srgbClr val="FF0000"/>
                </a:solidFill>
              </a:rPr>
              <a:t>can’t</a:t>
            </a:r>
            <a:r>
              <a:rPr lang="en-US" altLang="en-US" sz="2400" dirty="0"/>
              <a:t> be </a:t>
            </a:r>
            <a:r>
              <a:rPr lang="en-US" altLang="en-US" sz="2400" dirty="0">
                <a:solidFill>
                  <a:schemeClr val="accent3"/>
                </a:solidFill>
              </a:rPr>
              <a:t>3,776m</a:t>
            </a:r>
            <a:r>
              <a:rPr lang="en-US" altLang="en-US" sz="2400" dirty="0"/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92633B-6122-45BF-BF60-1380909DFEB5}"/>
              </a:ext>
            </a:extLst>
          </p:cNvPr>
          <p:cNvSpPr txBox="1"/>
          <p:nvPr/>
        </p:nvSpPr>
        <p:spPr>
          <a:xfrm>
            <a:off x="1199535" y="993058"/>
            <a:ext cx="2851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/>
              <a:t>Practice</a:t>
            </a: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7A527750-5EA0-B9F9-C084-B152DBC51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96680"/>
              </p:ext>
            </p:extLst>
          </p:nvPr>
        </p:nvGraphicFramePr>
        <p:xfrm>
          <a:off x="6935328" y="1267681"/>
          <a:ext cx="4622824" cy="3967028"/>
        </p:xfrm>
        <a:graphic>
          <a:graphicData uri="http://schemas.openxmlformats.org/drawingml/2006/table">
            <a:tbl>
              <a:tblPr firstRow="1" firstCol="1" bandRow="1"/>
              <a:tblGrid>
                <a:gridCol w="2359684">
                  <a:extLst>
                    <a:ext uri="{9D8B030D-6E8A-4147-A177-3AD203B41FA5}">
                      <a16:colId xmlns:a16="http://schemas.microsoft.com/office/drawing/2014/main" val="124545099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116572731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98944061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958355675"/>
                    </a:ext>
                  </a:extLst>
                </a:gridCol>
              </a:tblGrid>
              <a:tr h="184493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152" marR="73152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1,231m</a:t>
                      </a:r>
                      <a:r>
                        <a:rPr lang="en-US" sz="4800" b="0" i="0" u="none" strike="noStrike" dirty="0">
                          <a:solidFill>
                            <a:srgbClr val="FFC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endParaRPr lang="en-US" sz="6000" b="0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73152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3,776m</a:t>
                      </a:r>
                      <a:endParaRPr lang="en-US" sz="5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73152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8,848m</a:t>
                      </a:r>
                      <a:endParaRPr lang="en-US" sz="5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2534"/>
                  </a:ext>
                </a:extLst>
              </a:tr>
              <a:tr h="6467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Mt. Fuji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76969"/>
                  </a:ext>
                </a:extLst>
              </a:tr>
              <a:tr h="6467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Grouse Mt.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47746"/>
                  </a:ext>
                </a:extLst>
              </a:tr>
              <a:tr h="6467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Mt. Everest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843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20FDD8-55B4-7F2D-E30A-C66D0B3128C4}"/>
              </a:ext>
            </a:extLst>
          </p:cNvPr>
          <p:cNvSpPr txBox="1"/>
          <p:nvPr/>
        </p:nvSpPr>
        <p:spPr>
          <a:xfrm>
            <a:off x="9424619" y="3160295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  <a:latin typeface="Nyala" panose="02000504070300020003" pitchFamily="2" charset="0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34699-A1A2-030A-BEE4-A2CFB0C09C86}"/>
              </a:ext>
            </a:extLst>
          </p:cNvPr>
          <p:cNvSpPr txBox="1"/>
          <p:nvPr/>
        </p:nvSpPr>
        <p:spPr>
          <a:xfrm>
            <a:off x="10976842" y="3876463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  <a:latin typeface="Nyala" panose="02000504070300020003" pitchFamily="2" charset="0"/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7BC8F-6F4D-A02E-772F-2C3C8CC753BD}"/>
              </a:ext>
            </a:extLst>
          </p:cNvPr>
          <p:cNvSpPr txBox="1"/>
          <p:nvPr/>
        </p:nvSpPr>
        <p:spPr>
          <a:xfrm>
            <a:off x="10195086" y="3876462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  <a:latin typeface="Nyala" panose="02000504070300020003" pitchFamily="2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E213E-EA40-FAF9-84D4-11184B1863E5}"/>
              </a:ext>
            </a:extLst>
          </p:cNvPr>
          <p:cNvSpPr txBox="1"/>
          <p:nvPr/>
        </p:nvSpPr>
        <p:spPr>
          <a:xfrm>
            <a:off x="9424619" y="4543982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  <a:latin typeface="Nyala" panose="02000504070300020003" pitchFamily="2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927D5-ABE8-2DA7-A86C-B6D8D72FEB64}"/>
              </a:ext>
            </a:extLst>
          </p:cNvPr>
          <p:cNvSpPr txBox="1"/>
          <p:nvPr/>
        </p:nvSpPr>
        <p:spPr>
          <a:xfrm>
            <a:off x="9413330" y="3876461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00B050"/>
                </a:solidFill>
                <a:latin typeface="Nyala" panose="02000504070300020003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1947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8DB3A91-B9E8-4451-ACED-02639863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4F0B43E-8E71-4965-A447-602BE220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86" y="2167150"/>
            <a:ext cx="6055977" cy="37852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91441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en-US" sz="2400" u="sng" dirty="0"/>
              <a:t>Step 3:</a:t>
            </a:r>
            <a:endParaRPr lang="en-US" altLang="en-US" sz="2400" dirty="0"/>
          </a:p>
          <a:p>
            <a:pPr indent="-228603" defTabSz="914411"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Mt. Fuji is </a:t>
            </a:r>
            <a:r>
              <a:rPr lang="en-US" altLang="en-US" sz="2400" b="1" u="sng" dirty="0">
                <a:solidFill>
                  <a:srgbClr val="FF0000"/>
                </a:solidFill>
              </a:rPr>
              <a:t>not</a:t>
            </a:r>
            <a:r>
              <a:rPr lang="en-US" altLang="en-US" sz="2400" dirty="0"/>
              <a:t> the</a:t>
            </a:r>
            <a:r>
              <a:rPr lang="en-US" altLang="en-US" sz="2400" dirty="0">
                <a:solidFill>
                  <a:srgbClr val="7030A0"/>
                </a:solidFill>
              </a:rPr>
              <a:t> tallest </a:t>
            </a:r>
            <a:r>
              <a:rPr lang="en-US" altLang="en-US" sz="2400" dirty="0"/>
              <a:t>mountain. </a:t>
            </a:r>
          </a:p>
          <a:p>
            <a:pPr lvl="1" indent="-228603" defTabSz="914411"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So, Mt. Everest </a:t>
            </a:r>
            <a:r>
              <a:rPr lang="en-US" altLang="en-US" sz="2400" b="1" u="sng" dirty="0">
                <a:solidFill>
                  <a:srgbClr val="00B050"/>
                </a:solidFill>
              </a:rPr>
              <a:t>must</a:t>
            </a:r>
            <a:r>
              <a:rPr lang="en-US" altLang="en-US" sz="2400" dirty="0"/>
              <a:t> be the </a:t>
            </a:r>
            <a:r>
              <a:rPr lang="en-US" altLang="en-US" sz="2400" dirty="0">
                <a:solidFill>
                  <a:srgbClr val="7030A0"/>
                </a:solidFill>
              </a:rPr>
              <a:t>tallest</a:t>
            </a:r>
            <a:r>
              <a:rPr lang="en-US" altLang="en-US" sz="2400" dirty="0"/>
              <a:t>.</a:t>
            </a:r>
          </a:p>
          <a:p>
            <a:pPr lvl="1" indent="-228603" defTabSz="914411"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Because Mt. Everest is the </a:t>
            </a:r>
            <a:r>
              <a:rPr lang="en-US" altLang="en-US" sz="2400" dirty="0">
                <a:solidFill>
                  <a:srgbClr val="7030A0"/>
                </a:solidFill>
              </a:rPr>
              <a:t>tallest</a:t>
            </a:r>
            <a:r>
              <a:rPr lang="en-US" altLang="en-US" sz="2400" dirty="0"/>
              <a:t>, Mt. Fuji</a:t>
            </a:r>
            <a:r>
              <a:rPr lang="en-US" altLang="en-US" sz="2400" dirty="0">
                <a:solidFill>
                  <a:srgbClr val="00B050"/>
                </a:solidFill>
              </a:rPr>
              <a:t> </a:t>
            </a:r>
            <a:r>
              <a:rPr lang="en-US" altLang="en-US" sz="2400" b="1" u="sng" dirty="0">
                <a:solidFill>
                  <a:srgbClr val="00B050"/>
                </a:solidFill>
              </a:rPr>
              <a:t>must</a:t>
            </a:r>
            <a:r>
              <a:rPr lang="en-US" altLang="en-US" sz="2400" dirty="0">
                <a:solidFill>
                  <a:srgbClr val="00B050"/>
                </a:solidFill>
              </a:rPr>
              <a:t> </a:t>
            </a:r>
            <a:r>
              <a:rPr lang="en-US" altLang="en-US" sz="2400" dirty="0"/>
              <a:t>be </a:t>
            </a:r>
            <a:r>
              <a:rPr lang="en-US" altLang="en-US" sz="2400" b="1" u="sng" dirty="0">
                <a:solidFill>
                  <a:schemeClr val="accent3"/>
                </a:solidFill>
              </a:rPr>
              <a:t>in the middle</a:t>
            </a:r>
            <a:r>
              <a:rPr lang="en-US" altLang="en-US" sz="2400" dirty="0"/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92633B-6122-45BF-BF60-1380909DFEB5}"/>
              </a:ext>
            </a:extLst>
          </p:cNvPr>
          <p:cNvSpPr txBox="1"/>
          <p:nvPr/>
        </p:nvSpPr>
        <p:spPr>
          <a:xfrm>
            <a:off x="1199535" y="993058"/>
            <a:ext cx="2851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/>
              <a:t>Practice</a:t>
            </a: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292CE5EF-FCB0-7DCB-0185-AD3A1801F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09783"/>
              </p:ext>
            </p:extLst>
          </p:nvPr>
        </p:nvGraphicFramePr>
        <p:xfrm>
          <a:off x="6935328" y="1267681"/>
          <a:ext cx="4622824" cy="3967028"/>
        </p:xfrm>
        <a:graphic>
          <a:graphicData uri="http://schemas.openxmlformats.org/drawingml/2006/table">
            <a:tbl>
              <a:tblPr firstRow="1" firstCol="1" bandRow="1"/>
              <a:tblGrid>
                <a:gridCol w="2359684">
                  <a:extLst>
                    <a:ext uri="{9D8B030D-6E8A-4147-A177-3AD203B41FA5}">
                      <a16:colId xmlns:a16="http://schemas.microsoft.com/office/drawing/2014/main" val="124545099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116572731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98944061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958355675"/>
                    </a:ext>
                  </a:extLst>
                </a:gridCol>
              </a:tblGrid>
              <a:tr h="184493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152" marR="73152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1,231m</a:t>
                      </a:r>
                      <a:r>
                        <a:rPr lang="en-US" sz="4800" b="0" i="0" u="none" strike="noStrike" dirty="0">
                          <a:solidFill>
                            <a:srgbClr val="FFC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endParaRPr lang="en-US" sz="6000" b="0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73152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3,776m</a:t>
                      </a:r>
                      <a:endParaRPr lang="en-US" sz="5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73152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8,848m</a:t>
                      </a:r>
                      <a:endParaRPr lang="en-US" sz="5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2534"/>
                  </a:ext>
                </a:extLst>
              </a:tr>
              <a:tr h="6467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Mt. Fuji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76969"/>
                  </a:ext>
                </a:extLst>
              </a:tr>
              <a:tr h="6467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Grouse Mt.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47746"/>
                  </a:ext>
                </a:extLst>
              </a:tr>
              <a:tr h="6467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Mt. Everest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843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DF5E734-9EF3-45E2-AB40-6853D2C26C9B}"/>
              </a:ext>
            </a:extLst>
          </p:cNvPr>
          <p:cNvSpPr txBox="1"/>
          <p:nvPr/>
        </p:nvSpPr>
        <p:spPr>
          <a:xfrm>
            <a:off x="9424619" y="3160295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  <a:latin typeface="Nyala" panose="02000504070300020003" pitchFamily="2" charset="0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EE087-5DC1-7F5A-DDBE-3C02FC91A30C}"/>
              </a:ext>
            </a:extLst>
          </p:cNvPr>
          <p:cNvSpPr txBox="1"/>
          <p:nvPr/>
        </p:nvSpPr>
        <p:spPr>
          <a:xfrm>
            <a:off x="10976842" y="3876463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  <a:latin typeface="Nyala" panose="02000504070300020003" pitchFamily="2" charset="0"/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CE405-225A-7664-359C-89666C6BA80E}"/>
              </a:ext>
            </a:extLst>
          </p:cNvPr>
          <p:cNvSpPr txBox="1"/>
          <p:nvPr/>
        </p:nvSpPr>
        <p:spPr>
          <a:xfrm>
            <a:off x="10195086" y="3876462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  <a:latin typeface="Nyala" panose="02000504070300020003" pitchFamily="2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23D0C-0EC2-28CB-12F1-A5555B9FAA57}"/>
              </a:ext>
            </a:extLst>
          </p:cNvPr>
          <p:cNvSpPr txBox="1"/>
          <p:nvPr/>
        </p:nvSpPr>
        <p:spPr>
          <a:xfrm>
            <a:off x="9424619" y="4543982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  <a:latin typeface="Nyala" panose="02000504070300020003" pitchFamily="2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18B94-FA8F-44C2-033C-7A113A08F83E}"/>
              </a:ext>
            </a:extLst>
          </p:cNvPr>
          <p:cNvSpPr txBox="1"/>
          <p:nvPr/>
        </p:nvSpPr>
        <p:spPr>
          <a:xfrm>
            <a:off x="10976841" y="3160295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  <a:latin typeface="Nyala" panose="02000504070300020003" pitchFamily="2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372B5-7FE4-BFEC-EAFF-C187C9962554}"/>
              </a:ext>
            </a:extLst>
          </p:cNvPr>
          <p:cNvSpPr txBox="1"/>
          <p:nvPr/>
        </p:nvSpPr>
        <p:spPr>
          <a:xfrm>
            <a:off x="10195086" y="4555585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  <a:latin typeface="Nyala" panose="02000504070300020003" pitchFamily="2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E7901-7747-96BB-8875-0BE0A95628D1}"/>
              </a:ext>
            </a:extLst>
          </p:cNvPr>
          <p:cNvSpPr txBox="1"/>
          <p:nvPr/>
        </p:nvSpPr>
        <p:spPr>
          <a:xfrm>
            <a:off x="9413330" y="3876461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00B050"/>
                </a:solidFill>
                <a:latin typeface="Nyala" panose="02000504070300020003" pitchFamily="2" charset="0"/>
              </a:rPr>
              <a:t>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004820-6D57-2A42-B1C7-21AC03173BA3}"/>
              </a:ext>
            </a:extLst>
          </p:cNvPr>
          <p:cNvSpPr txBox="1"/>
          <p:nvPr/>
        </p:nvSpPr>
        <p:spPr>
          <a:xfrm>
            <a:off x="10195085" y="3197338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00B050"/>
                </a:solidFill>
                <a:latin typeface="Nyala" panose="02000504070300020003" pitchFamily="2" charset="0"/>
              </a:rPr>
              <a:t>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56E2F8-1EDC-0362-0A5B-74E9DC4C1717}"/>
              </a:ext>
            </a:extLst>
          </p:cNvPr>
          <p:cNvSpPr txBox="1"/>
          <p:nvPr/>
        </p:nvSpPr>
        <p:spPr>
          <a:xfrm>
            <a:off x="10965553" y="4555584"/>
            <a:ext cx="46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00B050"/>
                </a:solidFill>
                <a:latin typeface="Nyala" panose="02000504070300020003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28860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8DB3A91-B9E8-4451-ACED-02639863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4F0B43E-8E71-4965-A447-602BE220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59" y="2005591"/>
            <a:ext cx="6356481" cy="18189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1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en-US" sz="2400" u="sng" dirty="0"/>
              <a:t>Step 4:</a:t>
            </a:r>
          </a:p>
          <a:p>
            <a:pPr indent="-228603" defTabSz="914411"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Write one sentence for each mountain.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92633B-6122-45BF-BF60-1380909DFEB5}"/>
              </a:ext>
            </a:extLst>
          </p:cNvPr>
          <p:cNvSpPr txBox="1"/>
          <p:nvPr/>
        </p:nvSpPr>
        <p:spPr>
          <a:xfrm>
            <a:off x="1199535" y="993058"/>
            <a:ext cx="2851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/>
              <a:t>Practice</a:t>
            </a:r>
          </a:p>
        </p:txBody>
      </p:sp>
      <p:sp>
        <p:nvSpPr>
          <p:cNvPr id="21" name="Text Box 1">
            <a:extLst>
              <a:ext uri="{FF2B5EF4-FFF2-40B4-BE49-F238E27FC236}">
                <a16:creationId xmlns:a16="http://schemas.microsoft.com/office/drawing/2014/main" id="{B3FA98AC-A3C1-459D-93A7-1EBC357A5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59" y="3531759"/>
            <a:ext cx="6566839" cy="30528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250000"/>
              </a:lnSpc>
            </a:pPr>
            <a:r>
              <a:rPr lang="en-US" sz="2000" dirty="0">
                <a:ea typeface="MS Mincho" panose="02020609040205080304" pitchFamily="49" charset="-128"/>
              </a:rPr>
              <a:t>1. Mt. Fuji is </a:t>
            </a:r>
            <a:r>
              <a:rPr lang="en-US" sz="2000" dirty="0">
                <a:solidFill>
                  <a:srgbClr val="00B0F0"/>
                </a:solidFill>
                <a:ea typeface="MS Mincho" panose="02020609040205080304" pitchFamily="49" charset="-128"/>
              </a:rPr>
              <a:t>taller than </a:t>
            </a:r>
            <a:r>
              <a:rPr lang="en-US" sz="2000" dirty="0">
                <a:ea typeface="MS Mincho" panose="02020609040205080304" pitchFamily="49" charset="-128"/>
              </a:rPr>
              <a:t>Grouse Mt..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ea typeface="MS Mincho" panose="02020609040205080304" pitchFamily="49" charset="-128"/>
              </a:rPr>
              <a:t>2. Grouse Mt. is the</a:t>
            </a:r>
            <a:r>
              <a:rPr lang="en-US" sz="2000" dirty="0">
                <a:solidFill>
                  <a:srgbClr val="FFC000"/>
                </a:solidFill>
                <a:ea typeface="MS Mincho" panose="02020609040205080304" pitchFamily="49" charset="-128"/>
              </a:rPr>
              <a:t> shortest </a:t>
            </a:r>
            <a:r>
              <a:rPr lang="en-US" sz="2000" dirty="0">
                <a:ea typeface="MS Mincho" panose="02020609040205080304" pitchFamily="49" charset="-128"/>
              </a:rPr>
              <a:t>of the three mountains.</a:t>
            </a:r>
            <a:endParaRPr lang="en-CA" sz="2000" dirty="0">
              <a:ea typeface="MS Mincho" panose="02020609040205080304" pitchFamily="49" charset="-128"/>
            </a:endParaRPr>
          </a:p>
          <a:p>
            <a:pPr>
              <a:lnSpc>
                <a:spcPct val="250000"/>
              </a:lnSpc>
            </a:pPr>
            <a:r>
              <a:rPr lang="en-US" sz="2000" dirty="0">
                <a:ea typeface="MS Mincho" panose="02020609040205080304" pitchFamily="49" charset="-128"/>
              </a:rPr>
              <a:t>3. Mt. Everest is the </a:t>
            </a:r>
            <a:r>
              <a:rPr lang="en-US" sz="2000" dirty="0">
                <a:solidFill>
                  <a:srgbClr val="7030A0"/>
                </a:solidFill>
                <a:ea typeface="MS Mincho" panose="02020609040205080304" pitchFamily="49" charset="-128"/>
              </a:rPr>
              <a:t>tallest</a:t>
            </a:r>
            <a:r>
              <a:rPr lang="en-US" sz="2000" dirty="0">
                <a:ea typeface="MS Mincho" panose="02020609040205080304" pitchFamily="49" charset="-128"/>
              </a:rPr>
              <a:t> of the three mountains.</a:t>
            </a:r>
            <a:endParaRPr lang="en-CA" sz="2000" dirty="0">
              <a:ea typeface="MS Mincho" panose="02020609040205080304" pitchFamily="49" charset="-128"/>
            </a:endParaRPr>
          </a:p>
          <a:p>
            <a:pPr>
              <a:lnSpc>
                <a:spcPct val="250000"/>
              </a:lnSpc>
            </a:pPr>
            <a:endParaRPr lang="en-CA" sz="2000" dirty="0">
              <a:ea typeface="MS Mincho" panose="02020609040205080304" pitchFamily="49" charset="-128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72C33528-65F3-1379-3749-C938EAAEA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86722"/>
              </p:ext>
            </p:extLst>
          </p:nvPr>
        </p:nvGraphicFramePr>
        <p:xfrm>
          <a:off x="6935328" y="1267681"/>
          <a:ext cx="4622824" cy="3785228"/>
        </p:xfrm>
        <a:graphic>
          <a:graphicData uri="http://schemas.openxmlformats.org/drawingml/2006/table">
            <a:tbl>
              <a:tblPr firstRow="1" firstCol="1" bandRow="1"/>
              <a:tblGrid>
                <a:gridCol w="2359684">
                  <a:extLst>
                    <a:ext uri="{9D8B030D-6E8A-4147-A177-3AD203B41FA5}">
                      <a16:colId xmlns:a16="http://schemas.microsoft.com/office/drawing/2014/main" val="124545099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116572731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98944061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958355675"/>
                    </a:ext>
                  </a:extLst>
                </a:gridCol>
              </a:tblGrid>
              <a:tr h="184493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152" marR="73152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1,231m</a:t>
                      </a:r>
                      <a:r>
                        <a:rPr lang="en-US" sz="4800" b="0" i="0" u="none" strike="noStrike" dirty="0">
                          <a:solidFill>
                            <a:srgbClr val="FFC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endParaRPr lang="en-US" sz="6000" b="0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73152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3,776m</a:t>
                      </a:r>
                      <a:endParaRPr lang="en-US" sz="5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73152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8,848m</a:t>
                      </a:r>
                      <a:endParaRPr lang="en-US" sz="5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2534"/>
                  </a:ext>
                </a:extLst>
              </a:tr>
              <a:tr h="6467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Mt. Fuji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300" b="0" i="0" u="none" strike="noStrike" dirty="0">
                          <a:solidFill>
                            <a:srgbClr val="FF0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300" b="0" i="0" u="none" strike="noStrike" dirty="0">
                          <a:solidFill>
                            <a:srgbClr val="00B05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</a:t>
                      </a:r>
                      <a:endParaRPr lang="en-US" sz="42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300" b="0" i="0" u="none" strike="noStrike" dirty="0">
                          <a:solidFill>
                            <a:srgbClr val="FF0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76969"/>
                  </a:ext>
                </a:extLst>
              </a:tr>
              <a:tr h="6467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Grouse Mt.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300" b="0" i="0" u="none" strike="noStrike" dirty="0">
                          <a:solidFill>
                            <a:srgbClr val="00B05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</a:t>
                      </a:r>
                      <a:endParaRPr lang="en-US" sz="42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300" b="0" i="0" u="none" strike="noStrike" dirty="0">
                          <a:solidFill>
                            <a:srgbClr val="FF0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300" b="0" i="0" u="none" strike="noStrike" dirty="0">
                          <a:solidFill>
                            <a:srgbClr val="FF0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47746"/>
                  </a:ext>
                </a:extLst>
              </a:tr>
              <a:tr h="6467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Mt. Everest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300" b="0" i="0" u="none" strike="noStrike" dirty="0">
                          <a:solidFill>
                            <a:srgbClr val="FF0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300" b="0" i="0" u="none" strike="noStrike" dirty="0">
                          <a:solidFill>
                            <a:srgbClr val="FF000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US" sz="4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300" b="0" i="0" u="none" strike="noStrike" dirty="0">
                          <a:solidFill>
                            <a:srgbClr val="00B050"/>
                          </a:solidFill>
                          <a:effectLst/>
                          <a:latin typeface="Nyala" panose="02000504070300020003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</a:t>
                      </a:r>
                      <a:endParaRPr lang="en-US" sz="42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8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30217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615</TotalTime>
  <Words>314</Words>
  <Application>Microsoft Office PowerPoint</Application>
  <PresentationFormat>Widescreen</PresentationFormat>
  <Paragraphs>108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MS Mincho</vt:lpstr>
      <vt:lpstr>Arial</vt:lpstr>
      <vt:lpstr>Comic Sans MS</vt:lpstr>
      <vt:lpstr>Nyala</vt:lpstr>
      <vt:lpstr>Gallery</vt:lpstr>
      <vt:lpstr>Logic Puzzles and Comparatives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Puzzles</dc:title>
  <dc:creator>Titus Joel</dc:creator>
  <cp:lastModifiedBy>Titus Joel</cp:lastModifiedBy>
  <cp:revision>29</cp:revision>
  <dcterms:created xsi:type="dcterms:W3CDTF">2022-04-08T00:01:32Z</dcterms:created>
  <dcterms:modified xsi:type="dcterms:W3CDTF">2026-01-19T00:15:11Z</dcterms:modified>
</cp:coreProperties>
</file>