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15" r:id="rId3"/>
    <p:sldId id="301" r:id="rId4"/>
    <p:sldId id="257" r:id="rId5"/>
    <p:sldId id="256" r:id="rId6"/>
    <p:sldId id="298" r:id="rId7"/>
    <p:sldId id="259" r:id="rId8"/>
    <p:sldId id="303" r:id="rId9"/>
    <p:sldId id="304" r:id="rId10"/>
    <p:sldId id="293" r:id="rId11"/>
    <p:sldId id="290" r:id="rId12"/>
    <p:sldId id="281" r:id="rId13"/>
    <p:sldId id="305" r:id="rId14"/>
    <p:sldId id="287" r:id="rId15"/>
    <p:sldId id="302" r:id="rId16"/>
    <p:sldId id="282" r:id="rId17"/>
    <p:sldId id="292" r:id="rId18"/>
    <p:sldId id="283" r:id="rId19"/>
    <p:sldId id="288" r:id="rId20"/>
    <p:sldId id="300" r:id="rId21"/>
    <p:sldId id="289" r:id="rId22"/>
    <p:sldId id="284" r:id="rId23"/>
    <p:sldId id="294" r:id="rId24"/>
    <p:sldId id="291" r:id="rId25"/>
    <p:sldId id="295" r:id="rId26"/>
    <p:sldId id="297" r:id="rId27"/>
    <p:sldId id="296" r:id="rId28"/>
    <p:sldId id="299" r:id="rId29"/>
    <p:sldId id="316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813" autoAdjust="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65AE6-ED51-42A4-9B4D-47060151B4A8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25F8C-19AC-4415-8D93-ECA8CCC78E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48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25F8C-19AC-4415-8D93-ECA8CCC78E0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1789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25F8C-19AC-4415-8D93-ECA8CCC78E0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3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93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8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96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26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66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88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5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54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20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56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2670-5936-408F-8B43-6E437A44CE4B}" type="datetimeFigureOut">
              <a:rPr kumimoji="1" lang="ja-JP" altLang="en-US" smtClean="0"/>
              <a:t>2024/2/22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F6E8D-0B9C-4E0A-AC8B-64C6198D70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71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5.gif"/><Relationship Id="rId5" Type="http://schemas.openxmlformats.org/officeDocument/2006/relationships/image" Target="../media/image15.pn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8.xml"/><Relationship Id="rId18" Type="http://schemas.openxmlformats.org/officeDocument/2006/relationships/slide" Target="slide25.xml"/><Relationship Id="rId26" Type="http://schemas.openxmlformats.org/officeDocument/2006/relationships/slide" Target="slide22.xml"/><Relationship Id="rId3" Type="http://schemas.openxmlformats.org/officeDocument/2006/relationships/slide" Target="slide5.xml"/><Relationship Id="rId21" Type="http://schemas.openxmlformats.org/officeDocument/2006/relationships/slide" Target="slide15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17" Type="http://schemas.openxmlformats.org/officeDocument/2006/relationships/slide" Target="slide24.xml"/><Relationship Id="rId25" Type="http://schemas.openxmlformats.org/officeDocument/2006/relationships/slide" Target="slide16.xml"/><Relationship Id="rId2" Type="http://schemas.openxmlformats.org/officeDocument/2006/relationships/image" Target="../media/image20.png"/><Relationship Id="rId16" Type="http://schemas.openxmlformats.org/officeDocument/2006/relationships/slide" Target="slide23.xml"/><Relationship Id="rId20" Type="http://schemas.openxmlformats.org/officeDocument/2006/relationships/slide" Target="slide9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10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27.xml"/><Relationship Id="rId28" Type="http://schemas.openxmlformats.org/officeDocument/2006/relationships/slide" Target="slide29.xml"/><Relationship Id="rId10" Type="http://schemas.openxmlformats.org/officeDocument/2006/relationships/slide" Target="slide13.xml"/><Relationship Id="rId19" Type="http://schemas.openxmlformats.org/officeDocument/2006/relationships/slide" Target="slide26.xml"/><Relationship Id="rId4" Type="http://schemas.openxmlformats.org/officeDocument/2006/relationships/image" Target="../media/image27.png"/><Relationship Id="rId9" Type="http://schemas.openxmlformats.org/officeDocument/2006/relationships/slide" Target="slide12.xml"/><Relationship Id="rId14" Type="http://schemas.openxmlformats.org/officeDocument/2006/relationships/slide" Target="slide19.xml"/><Relationship Id="rId22" Type="http://schemas.openxmlformats.org/officeDocument/2006/relationships/slide" Target="slide21.xml"/><Relationship Id="rId27" Type="http://schemas.openxmlformats.org/officeDocument/2006/relationships/slide" Target="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eat Ball | Pokémon Wiki | Fandom">
            <a:extLst>
              <a:ext uri="{FF2B5EF4-FFF2-40B4-BE49-F238E27FC236}">
                <a16:creationId xmlns:a16="http://schemas.microsoft.com/office/drawing/2014/main" id="{171A6C3D-66D8-4AFB-9241-6B3CB409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66" y="-890095"/>
            <a:ext cx="711808" cy="7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ké Ball | Pokémon Wiki | Fandom">
            <a:extLst>
              <a:ext uri="{FF2B5EF4-FFF2-40B4-BE49-F238E27FC236}">
                <a16:creationId xmlns:a16="http://schemas.microsoft.com/office/drawing/2014/main" id="{7C1B86A1-6295-409F-B081-915306EA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99" y="-982052"/>
            <a:ext cx="707490" cy="7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ltra Ball | Pokémon Wiki | Fandom">
            <a:extLst>
              <a:ext uri="{FF2B5EF4-FFF2-40B4-BE49-F238E27FC236}">
                <a16:creationId xmlns:a16="http://schemas.microsoft.com/office/drawing/2014/main" id="{8DAB9A11-F7ED-42A0-8FDE-89C333A4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46" y="-2340118"/>
            <a:ext cx="711808" cy="7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aster Ball | International Pokédex Wiki | Fandom">
            <a:extLst>
              <a:ext uri="{FF2B5EF4-FFF2-40B4-BE49-F238E27FC236}">
                <a16:creationId xmlns:a16="http://schemas.microsoft.com/office/drawing/2014/main" id="{E55799E4-BC71-4C77-B13A-7F329AD9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92" y="-1216418"/>
            <a:ext cx="713362" cy="7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lectrode (Pokémon) | Pokemon Aventurine Wiki | Fandom">
            <a:extLst>
              <a:ext uri="{FF2B5EF4-FFF2-40B4-BE49-F238E27FC236}">
                <a16:creationId xmlns:a16="http://schemas.microsoft.com/office/drawing/2014/main" id="{6E98A82B-A903-48C6-B9C0-24689C30F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 r="16195"/>
          <a:stretch/>
        </p:blipFill>
        <p:spPr bwMode="auto">
          <a:xfrm>
            <a:off x="9341292" y="-1360807"/>
            <a:ext cx="1177494" cy="11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Dusk Ball | Pokémon Wiki | Fandom">
            <a:extLst>
              <a:ext uri="{FF2B5EF4-FFF2-40B4-BE49-F238E27FC236}">
                <a16:creationId xmlns:a16="http://schemas.microsoft.com/office/drawing/2014/main" id="{1FAA4780-B30E-4113-9F5A-817AAEC9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16" y="-1985203"/>
            <a:ext cx="768785" cy="7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Love Ball | Pokémon Wiki | Fandom">
            <a:extLst>
              <a:ext uri="{FF2B5EF4-FFF2-40B4-BE49-F238E27FC236}">
                <a16:creationId xmlns:a16="http://schemas.microsoft.com/office/drawing/2014/main" id="{B6F2BAD9-6E1A-48BE-ABA8-7A634D48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83" y="-3051926"/>
            <a:ext cx="977265" cy="9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Quick Ball | Pokémon Wiki | Fandom">
            <a:extLst>
              <a:ext uri="{FF2B5EF4-FFF2-40B4-BE49-F238E27FC236}">
                <a16:creationId xmlns:a16="http://schemas.microsoft.com/office/drawing/2014/main" id="{D870D95C-1502-4B73-BE23-9043D7F4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18" y="-3051926"/>
            <a:ext cx="711808" cy="71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B418DDA-1A8C-4A42-89C7-BDDC736A72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2" r="29964"/>
          <a:stretch/>
        </p:blipFill>
        <p:spPr>
          <a:xfrm>
            <a:off x="33703" y="-2212357"/>
            <a:ext cx="845314" cy="7234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1A65A74-1428-4016-A8D9-C7E741D6DA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60" y="-1845052"/>
            <a:ext cx="863000" cy="863000"/>
          </a:xfrm>
          <a:prstGeom prst="rect">
            <a:avLst/>
          </a:prstGeom>
        </p:spPr>
      </p:pic>
      <p:pic>
        <p:nvPicPr>
          <p:cNvPr id="14" name="Picture 2" descr="Great Ball | Pokémon Wiki | Fandom">
            <a:extLst>
              <a:ext uri="{FF2B5EF4-FFF2-40B4-BE49-F238E27FC236}">
                <a16:creationId xmlns:a16="http://schemas.microsoft.com/office/drawing/2014/main" id="{A4430EB8-59B4-4D83-9D53-EF9A630AF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5" y="-3596096"/>
            <a:ext cx="711808" cy="7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oké Ball | Pokémon Wiki | Fandom">
            <a:extLst>
              <a:ext uri="{FF2B5EF4-FFF2-40B4-BE49-F238E27FC236}">
                <a16:creationId xmlns:a16="http://schemas.microsoft.com/office/drawing/2014/main" id="{8527C099-E622-4F25-93B3-D3BC6386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16" y="-4549154"/>
            <a:ext cx="707490" cy="7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Ultra Ball | Pokémon Wiki | Fandom">
            <a:extLst>
              <a:ext uri="{FF2B5EF4-FFF2-40B4-BE49-F238E27FC236}">
                <a16:creationId xmlns:a16="http://schemas.microsoft.com/office/drawing/2014/main" id="{C99982F1-9C67-4FB0-B4E4-C769E09D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047" y="-5020817"/>
            <a:ext cx="711808" cy="7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aster Ball | International Pokédex Wiki | Fandom">
            <a:extLst>
              <a:ext uri="{FF2B5EF4-FFF2-40B4-BE49-F238E27FC236}">
                <a16:creationId xmlns:a16="http://schemas.microsoft.com/office/drawing/2014/main" id="{C5971FCF-43E0-495C-8BF2-38FAC5665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155" y="-3406842"/>
            <a:ext cx="713362" cy="7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Electrode (Pokémon) | Pokemon Aventurine Wiki | Fandom">
            <a:extLst>
              <a:ext uri="{FF2B5EF4-FFF2-40B4-BE49-F238E27FC236}">
                <a16:creationId xmlns:a16="http://schemas.microsoft.com/office/drawing/2014/main" id="{B626DA86-FC2B-418B-BC79-CA6404A61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 r="16195"/>
          <a:stretch/>
        </p:blipFill>
        <p:spPr bwMode="auto">
          <a:xfrm>
            <a:off x="1121369" y="-4753309"/>
            <a:ext cx="1177494" cy="11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Dusk Ball | Pokémon Wiki | Fandom">
            <a:extLst>
              <a:ext uri="{FF2B5EF4-FFF2-40B4-BE49-F238E27FC236}">
                <a16:creationId xmlns:a16="http://schemas.microsoft.com/office/drawing/2014/main" id="{6C17E2DA-E681-429B-B5AB-93120911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23" y="-2730817"/>
            <a:ext cx="768785" cy="7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Love Ball | Pokémon Wiki | Fandom">
            <a:extLst>
              <a:ext uri="{FF2B5EF4-FFF2-40B4-BE49-F238E27FC236}">
                <a16:creationId xmlns:a16="http://schemas.microsoft.com/office/drawing/2014/main" id="{90DD0619-0B32-4DC7-AD86-6661C1408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62" y="-4919448"/>
            <a:ext cx="977265" cy="9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Quick Ball | Pokémon Wiki | Fandom">
            <a:extLst>
              <a:ext uri="{FF2B5EF4-FFF2-40B4-BE49-F238E27FC236}">
                <a16:creationId xmlns:a16="http://schemas.microsoft.com/office/drawing/2014/main" id="{923F0C62-54DF-450A-B776-6C724E55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46" y="-2708845"/>
            <a:ext cx="711808" cy="71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0217057-2691-413A-BA0A-D1959BBF00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2" r="29964"/>
          <a:stretch/>
        </p:blipFill>
        <p:spPr>
          <a:xfrm>
            <a:off x="8933846" y="-4040219"/>
            <a:ext cx="845314" cy="7234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9958E6A-E2AA-4263-8110-DBDD2BF38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12" y="-4525751"/>
            <a:ext cx="863000" cy="863000"/>
          </a:xfrm>
          <a:prstGeom prst="rect">
            <a:avLst/>
          </a:prstGeom>
        </p:spPr>
      </p:pic>
      <p:pic>
        <p:nvPicPr>
          <p:cNvPr id="3" name="Picture 2" descr="File:International Pokémon logo.svg - Wikimedia Commons">
            <a:extLst>
              <a:ext uri="{FF2B5EF4-FFF2-40B4-BE49-F238E27FC236}">
                <a16:creationId xmlns:a16="http://schemas.microsoft.com/office/drawing/2014/main" id="{47523B67-272C-4429-AE13-E4BDB8FA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63" y="1161985"/>
            <a:ext cx="6926958" cy="25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1898314" y="3416989"/>
            <a:ext cx="84850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cs typeface="Aharoni" panose="02010803020104030203" pitchFamily="2" charset="-79"/>
              </a:rPr>
              <a:t>Review Game</a:t>
            </a:r>
            <a:endParaRPr lang="ja-JP" alt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32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3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3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3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3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2BEFD1A5-39F9-4D41-8629-E3CD2CB7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530101"/>
            <a:ext cx="4316342" cy="5797798"/>
          </a:xfrm>
          <a:prstGeom prst="rect">
            <a:avLst/>
          </a:prstGeom>
        </p:spPr>
      </p:pic>
      <p:pic>
        <p:nvPicPr>
          <p:cNvPr id="17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735943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にほん</a:t>
              </a:r>
              <a:r>
                <a:rPr lang="ja-JP" altLang="en-US" sz="4400" b="1" dirty="0" err="1">
                  <a:latin typeface="Kristen ITC" pitchFamily="66" charset="0"/>
                  <a:ea typeface="굴림" pitchFamily="50" charset="-128"/>
                </a:rPr>
                <a:t>ごに</a:t>
              </a: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やくして下さい。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979050" y="5494194"/>
              <a:ext cx="62338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Science</a:t>
              </a:r>
              <a:endParaRPr lang="en-GB" altLang="ko-KR" sz="6000" b="1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879804" y="2459504"/>
              <a:ext cx="84323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理科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6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ltraball">
            <a:extLst>
              <a:ext uri="{FF2B5EF4-FFF2-40B4-BE49-F238E27FC236}">
                <a16:creationId xmlns:a16="http://schemas.microsoft.com/office/drawing/2014/main" id="{D9280CAB-D4A4-4F7D-AEA6-47BE548E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475232"/>
            <a:ext cx="4316342" cy="5907536"/>
          </a:xfrm>
          <a:prstGeom prst="rect">
            <a:avLst/>
          </a:prstGeom>
        </p:spPr>
      </p:pic>
      <p:pic>
        <p:nvPicPr>
          <p:cNvPr id="16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えいごにやくしてください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370322" y="2593891"/>
              <a:ext cx="94513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ナス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Eggplant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4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864CF7C-1C65-48F7-ADDA-818E3E06846F}"/>
              </a:ext>
            </a:extLst>
          </p:cNvPr>
          <p:cNvGrpSpPr/>
          <p:nvPr/>
        </p:nvGrpSpPr>
        <p:grpSpPr>
          <a:xfrm>
            <a:off x="1874777" y="-173523"/>
            <a:ext cx="8442438" cy="6107528"/>
            <a:chOff x="1874777" y="-173523"/>
            <a:chExt cx="8442438" cy="6107528"/>
          </a:xfrm>
        </p:grpSpPr>
        <p:pic>
          <p:nvPicPr>
            <p:cNvPr id="16" name="Picture 14" descr="Love Ball | Pokémon Wiki | Fandom">
              <a:extLst>
                <a:ext uri="{FF2B5EF4-FFF2-40B4-BE49-F238E27FC236}">
                  <a16:creationId xmlns:a16="http://schemas.microsoft.com/office/drawing/2014/main" id="{9D3A693E-E5DA-425C-B58B-6C455EB7F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261" y="-173523"/>
              <a:ext cx="4857478" cy="4792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D3CF25C-A21A-46DB-BF93-6538704720D1}"/>
                </a:ext>
              </a:extLst>
            </p:cNvPr>
            <p:cNvSpPr txBox="1"/>
            <p:nvPr/>
          </p:nvSpPr>
          <p:spPr>
            <a:xfrm>
              <a:off x="1874777" y="4364345"/>
              <a:ext cx="84424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dirty="0"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      </a:t>
              </a:r>
              <a:endParaRPr lang="it-IT" sz="4800" dirty="0" smtClean="0">
                <a:latin typeface="Comic Sans MS" panose="030F0702030302020204" pitchFamily="66" charset="0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it-IT" sz="48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f</a:t>
              </a:r>
              <a:r>
                <a:rPr lang="it-IT" sz="4800" b="1" dirty="0" smtClean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or you </a:t>
              </a:r>
              <a:r>
                <a:rPr lang="it-IT" sz="48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and one other team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D996B1-114F-4B7B-B5EC-9B3BB652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84" y="4049681"/>
              <a:ext cx="3340025" cy="1241102"/>
            </a:xfrm>
            <a:prstGeom prst="rect">
              <a:avLst/>
            </a:prstGeom>
          </p:spPr>
        </p:pic>
      </p:grpSp>
      <p:pic>
        <p:nvPicPr>
          <p:cNvPr id="19" name="Picture 2" descr="Ash Ketchum Transparent PNG, Transparent Png Image - PngNic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09" y="5634475"/>
              <a:ext cx="69813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4000" b="1" dirty="0" smtClean="0">
                  <a:latin typeface="Comic Sans MS" panose="030F0702030302020204" pitchFamily="66" charset="0"/>
                  <a:ea typeface="굴림" pitchFamily="50" charset="-128"/>
                </a:rPr>
                <a:t>Sea turtles live in the sea.</a:t>
              </a:r>
              <a:endParaRPr lang="en-GB" altLang="ko-KR" sz="4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448879" y="2388123"/>
              <a:ext cx="914178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dirty="0" smtClean="0">
                  <a:latin typeface="Comic Sans MS" panose="030F0702030302020204" pitchFamily="66" charset="0"/>
                </a:rPr>
                <a:t>Where do sea turtles live?</a:t>
              </a:r>
              <a:endParaRPr lang="ja-JP" altLang="en-US" sz="6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5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06D9B6D-2512-415A-A09A-C548B64EE988}"/>
              </a:ext>
            </a:extLst>
          </p:cNvPr>
          <p:cNvGrpSpPr/>
          <p:nvPr/>
        </p:nvGrpSpPr>
        <p:grpSpPr>
          <a:xfrm>
            <a:off x="3362219" y="660989"/>
            <a:ext cx="5467554" cy="5636580"/>
            <a:chOff x="3414301" y="205758"/>
            <a:chExt cx="5467554" cy="563658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966C194-96F1-4051-8515-DDC8D2047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2" r="29964"/>
            <a:stretch/>
          </p:blipFill>
          <p:spPr>
            <a:xfrm>
              <a:off x="3581102" y="205758"/>
              <a:ext cx="5300753" cy="4536678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700AE49-1B48-47D2-846E-9FCBC3EA8CA9}"/>
                </a:ext>
              </a:extLst>
            </p:cNvPr>
            <p:cNvSpPr txBox="1"/>
            <p:nvPr/>
          </p:nvSpPr>
          <p:spPr>
            <a:xfrm>
              <a:off x="3414301" y="4734342"/>
              <a:ext cx="54148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b="1" dirty="0" smtClean="0">
                  <a:ln w="1270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Points x2</a:t>
              </a:r>
              <a:endParaRPr lang="it-IT" sz="6600" b="1" dirty="0">
                <a:ln w="12700">
                  <a:solidFill>
                    <a:srgbClr val="386ABB"/>
                  </a:solidFill>
                </a:ln>
                <a:solidFill>
                  <a:srgbClr val="F3E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UD デジタル 教科書体 N-B" panose="02020700000000000000" pitchFamily="17" charset="-128"/>
              </a:endParaRPr>
            </a:p>
          </p:txBody>
        </p:sp>
      </p:grpSp>
      <p:pic>
        <p:nvPicPr>
          <p:cNvPr id="18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えいごでよんでください。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>
                  <a:latin typeface="Comic Sans MS" panose="030F0702030302020204" pitchFamily="66" charset="0"/>
                  <a:ea typeface="굴림" pitchFamily="50" charset="-128"/>
                </a:rPr>
                <a:t>That’s right!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857829" y="1991726"/>
            <a:ext cx="8563428" cy="2975106"/>
            <a:chOff x="1857829" y="1991726"/>
            <a:chExt cx="8563428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7829" y="1991726"/>
              <a:ext cx="8563428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749755" y="2509783"/>
              <a:ext cx="68592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atin typeface="Comic Sans MS" panose="030F0702030302020204" pitchFamily="66" charset="0"/>
                </a:rPr>
                <a:t>I usually eat beef curry at home.</a:t>
              </a:r>
              <a:endParaRPr lang="ja-JP" altLang="en-US" sz="60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0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BEFD1A5-39F9-4D41-8629-E3CD2CB7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530101"/>
            <a:ext cx="4316342" cy="5797798"/>
          </a:xfrm>
          <a:prstGeom prst="rect">
            <a:avLst/>
          </a:prstGeom>
        </p:spPr>
      </p:pic>
      <p:pic>
        <p:nvPicPr>
          <p:cNvPr id="16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えいごにやくしてください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447994" y="2409225"/>
              <a:ext cx="72960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スイカ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watermelon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1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Ultraball">
            <a:extLst>
              <a:ext uri="{FF2B5EF4-FFF2-40B4-BE49-F238E27FC236}">
                <a16:creationId xmlns:a16="http://schemas.microsoft.com/office/drawing/2014/main" id="{D9280CAB-D4A4-4F7D-AEA6-47BE548E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475232"/>
            <a:ext cx="4316342" cy="5907536"/>
          </a:xfrm>
          <a:prstGeom prst="rect">
            <a:avLst/>
          </a:prstGeom>
        </p:spPr>
      </p:pic>
      <p:pic>
        <p:nvPicPr>
          <p:cNvPr id="22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굴림" pitchFamily="50" charset="-128"/>
                </a:rPr>
                <a:t>I want to eat_.</a:t>
              </a:r>
              <a:endParaRPr lang="en-US" altLang="ja-JP" sz="6000" b="1" dirty="0" smtClean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CFE7CD5E-74C6-49CA-8786-1AEC5E68F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829" y="1991726"/>
            <a:ext cx="8563428" cy="297510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2B515F-0FB1-4376-851E-F6623180A69D}"/>
              </a:ext>
            </a:extLst>
          </p:cNvPr>
          <p:cNvSpPr txBox="1"/>
          <p:nvPr/>
        </p:nvSpPr>
        <p:spPr>
          <a:xfrm>
            <a:off x="2174241" y="2417449"/>
            <a:ext cx="7955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dirty="0" smtClean="0">
                <a:latin typeface="Comic Sans MS" panose="030F0702030302020204" pitchFamily="66" charset="0"/>
              </a:rPr>
              <a:t>What do you want to eat?</a:t>
            </a:r>
            <a:endParaRPr kumimoji="1" lang="ja-JP" altLang="en-US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BF9303B-5CCB-4A99-B3F3-1EEF3BAF871A}"/>
              </a:ext>
            </a:extLst>
          </p:cNvPr>
          <p:cNvGrpSpPr/>
          <p:nvPr/>
        </p:nvGrpSpPr>
        <p:grpSpPr>
          <a:xfrm>
            <a:off x="2657679" y="523810"/>
            <a:ext cx="6876634" cy="5454967"/>
            <a:chOff x="2657679" y="523810"/>
            <a:chExt cx="6876634" cy="5454967"/>
          </a:xfrm>
        </p:grpSpPr>
        <p:pic>
          <p:nvPicPr>
            <p:cNvPr id="16" name="Picture 12" descr="Dusk Ball | Pokémon Wiki | Fandom">
              <a:extLst>
                <a:ext uri="{FF2B5EF4-FFF2-40B4-BE49-F238E27FC236}">
                  <a16:creationId xmlns:a16="http://schemas.microsoft.com/office/drawing/2014/main" id="{F7EECF2D-E149-42AD-BDE2-711A824B9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221" y="523810"/>
              <a:ext cx="3623552" cy="362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E8B09DA-6A84-4F9E-8AB2-6F18D08E6282}"/>
                </a:ext>
              </a:extLst>
            </p:cNvPr>
            <p:cNvSpPr txBox="1"/>
            <p:nvPr/>
          </p:nvSpPr>
          <p:spPr>
            <a:xfrm>
              <a:off x="2657679" y="4224451"/>
              <a:ext cx="6876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Steal      </a:t>
              </a:r>
              <a:r>
                <a:rPr lang="en-US" sz="5400" b="1" dirty="0" smtClean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    from </a:t>
              </a:r>
              <a:r>
                <a:rPr lang="en-US" sz="54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one other team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79B336-2439-47F3-9B04-63F4FE45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058" y="4273177"/>
              <a:ext cx="2624142" cy="975091"/>
            </a:xfrm>
            <a:prstGeom prst="rect">
              <a:avLst/>
            </a:prstGeom>
          </p:spPr>
        </p:pic>
      </p:grpSp>
      <p:pic>
        <p:nvPicPr>
          <p:cNvPr id="20" name="Picture 2" descr="Ash Ketchum | Character Profile Wikia | Fandom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8" y="3537393"/>
            <a:ext cx="2189047" cy="31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My birthday is_.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579508" y="2367170"/>
              <a:ext cx="879279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dirty="0" smtClean="0">
                  <a:latin typeface="Comic Sans MS" panose="030F0702030302020204" pitchFamily="66" charset="0"/>
                </a:rPr>
                <a:t>When is your birthday?</a:t>
              </a:r>
              <a:endParaRPr lang="ja-JP" altLang="en-US" sz="6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5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eat ball">
            <a:extLst>
              <a:ext uri="{FF2B5EF4-FFF2-40B4-BE49-F238E27FC236}">
                <a16:creationId xmlns:a16="http://schemas.microsoft.com/office/drawing/2014/main" id="{7EC7EC2D-1316-4501-B32E-3727E5D2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624597"/>
            <a:ext cx="4316342" cy="5608806"/>
          </a:xfrm>
          <a:prstGeom prst="rect">
            <a:avLst/>
          </a:prstGeom>
        </p:spPr>
      </p:pic>
      <p:pic>
        <p:nvPicPr>
          <p:cNvPr id="16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つぎは何でしょうか。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370322" y="2593891"/>
              <a:ext cx="94513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3, 6, 9...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12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4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864CF7C-1C65-48F7-ADDA-818E3E06846F}"/>
              </a:ext>
            </a:extLst>
          </p:cNvPr>
          <p:cNvGrpSpPr/>
          <p:nvPr/>
        </p:nvGrpSpPr>
        <p:grpSpPr>
          <a:xfrm>
            <a:off x="1874777" y="-173523"/>
            <a:ext cx="8442438" cy="6107528"/>
            <a:chOff x="1874777" y="-173523"/>
            <a:chExt cx="8442438" cy="6107528"/>
          </a:xfrm>
        </p:grpSpPr>
        <p:pic>
          <p:nvPicPr>
            <p:cNvPr id="16" name="Picture 14" descr="Love Ball | Pokémon Wiki | Fandom">
              <a:extLst>
                <a:ext uri="{FF2B5EF4-FFF2-40B4-BE49-F238E27FC236}">
                  <a16:creationId xmlns:a16="http://schemas.microsoft.com/office/drawing/2014/main" id="{9D3A693E-E5DA-425C-B58B-6C455EB7F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261" y="-173523"/>
              <a:ext cx="4857478" cy="4792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D3CF25C-A21A-46DB-BF93-6538704720D1}"/>
                </a:ext>
              </a:extLst>
            </p:cNvPr>
            <p:cNvSpPr txBox="1"/>
            <p:nvPr/>
          </p:nvSpPr>
          <p:spPr>
            <a:xfrm>
              <a:off x="1874777" y="4364345"/>
              <a:ext cx="84424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dirty="0"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      </a:t>
              </a:r>
              <a:endParaRPr lang="it-IT" sz="4800" dirty="0" smtClean="0">
                <a:latin typeface="Comic Sans MS" panose="030F0702030302020204" pitchFamily="66" charset="0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it-IT" sz="48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f</a:t>
              </a:r>
              <a:r>
                <a:rPr lang="it-IT" sz="4800" b="1" dirty="0" smtClean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or you </a:t>
              </a:r>
              <a:r>
                <a:rPr lang="it-IT" sz="48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and one other team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D996B1-114F-4B7B-B5EC-9B3BB652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84" y="4049681"/>
              <a:ext cx="3340025" cy="1241102"/>
            </a:xfrm>
            <a:prstGeom prst="rect">
              <a:avLst/>
            </a:prstGeom>
          </p:spPr>
        </p:pic>
      </p:grpSp>
      <p:pic>
        <p:nvPicPr>
          <p:cNvPr id="19" name="Picture 2" descr="Ash Ketchum Transparent PNG, Transparent Png Image - PngNic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굴림" pitchFamily="50" charset="-128"/>
                </a:rPr>
                <a:t>My treasure is_.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579508" y="2367170"/>
              <a:ext cx="894292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dirty="0" smtClean="0">
                  <a:latin typeface="Comic Sans MS" panose="030F0702030302020204" pitchFamily="66" charset="0"/>
                </a:rPr>
                <a:t>What is your treasure?</a:t>
              </a:r>
              <a:endParaRPr lang="ja-JP" altLang="en-US" sz="6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864CF7C-1C65-48F7-ADDA-818E3E06846F}"/>
              </a:ext>
            </a:extLst>
          </p:cNvPr>
          <p:cNvGrpSpPr/>
          <p:nvPr/>
        </p:nvGrpSpPr>
        <p:grpSpPr>
          <a:xfrm>
            <a:off x="1874777" y="-173523"/>
            <a:ext cx="8442438" cy="6107528"/>
            <a:chOff x="1874777" y="-173523"/>
            <a:chExt cx="8442438" cy="6107528"/>
          </a:xfrm>
        </p:grpSpPr>
        <p:pic>
          <p:nvPicPr>
            <p:cNvPr id="16" name="Picture 14" descr="Love Ball | Pokémon Wiki | Fandom">
              <a:extLst>
                <a:ext uri="{FF2B5EF4-FFF2-40B4-BE49-F238E27FC236}">
                  <a16:creationId xmlns:a16="http://schemas.microsoft.com/office/drawing/2014/main" id="{9D3A693E-E5DA-425C-B58B-6C455EB7F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261" y="-173523"/>
              <a:ext cx="4857478" cy="4792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D3CF25C-A21A-46DB-BF93-6538704720D1}"/>
                </a:ext>
              </a:extLst>
            </p:cNvPr>
            <p:cNvSpPr txBox="1"/>
            <p:nvPr/>
          </p:nvSpPr>
          <p:spPr>
            <a:xfrm>
              <a:off x="1874777" y="4364345"/>
              <a:ext cx="84424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dirty="0"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      </a:t>
              </a:r>
              <a:endParaRPr lang="it-IT" sz="4800" dirty="0" smtClean="0">
                <a:latin typeface="Comic Sans MS" panose="030F0702030302020204" pitchFamily="66" charset="0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it-IT" sz="48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f</a:t>
              </a:r>
              <a:r>
                <a:rPr lang="it-IT" sz="4800" b="1" dirty="0" smtClean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or you </a:t>
              </a:r>
              <a:r>
                <a:rPr lang="it-IT" sz="48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and one other team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D996B1-114F-4B7B-B5EC-9B3BB6525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984" y="4049681"/>
              <a:ext cx="3340025" cy="1241102"/>
            </a:xfrm>
            <a:prstGeom prst="rect">
              <a:avLst/>
            </a:prstGeom>
          </p:spPr>
        </p:pic>
      </p:grpSp>
      <p:pic>
        <p:nvPicPr>
          <p:cNvPr id="19" name="Picture 2" descr="Ash Ketchum Transparent PNG, Transparent Png Image - PngNic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えいごにやくしてください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346637" y="2439035"/>
              <a:ext cx="71544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買う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Buy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2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ard 1">
            <a:extLst>
              <a:ext uri="{FF2B5EF4-FFF2-40B4-BE49-F238E27FC236}">
                <a16:creationId xmlns:a16="http://schemas.microsoft.com/office/drawing/2014/main" id="{DA29D18A-87BE-4C8B-8CED-CC1E3247BD98}"/>
              </a:ext>
            </a:extLst>
          </p:cNvPr>
          <p:cNvGrpSpPr/>
          <p:nvPr/>
        </p:nvGrpSpPr>
        <p:grpSpPr>
          <a:xfrm>
            <a:off x="682752" y="110631"/>
            <a:ext cx="2328672" cy="3230278"/>
            <a:chOff x="682752" y="110631"/>
            <a:chExt cx="2328672" cy="323027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10A7CFF-EE22-41F1-A3E3-AEBD0B8BC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752" y="110631"/>
              <a:ext cx="2328672" cy="3230278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2DE6C95-2B15-4A1E-8B5B-6E78862400DD}"/>
                </a:ext>
              </a:extLst>
            </p:cNvPr>
            <p:cNvSpPr txBox="1"/>
            <p:nvPr/>
          </p:nvSpPr>
          <p:spPr>
            <a:xfrm>
              <a:off x="1389888" y="1064050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  <a:endParaRPr kumimoji="1" lang="ja-JP" altLang="en-US" sz="72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Card 2">
            <a:extLst>
              <a:ext uri="{FF2B5EF4-FFF2-40B4-BE49-F238E27FC236}">
                <a16:creationId xmlns:a16="http://schemas.microsoft.com/office/drawing/2014/main" id="{93276604-1D74-4FD1-BD43-833F4E4D6F3E}"/>
              </a:ext>
            </a:extLst>
          </p:cNvPr>
          <p:cNvGrpSpPr/>
          <p:nvPr/>
        </p:nvGrpSpPr>
        <p:grpSpPr>
          <a:xfrm>
            <a:off x="4931664" y="110631"/>
            <a:ext cx="2328672" cy="3230278"/>
            <a:chOff x="4931664" y="110631"/>
            <a:chExt cx="2328672" cy="323027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5B7F1F8-A4EB-4B45-85F0-FDF67830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1664" y="110631"/>
              <a:ext cx="2328672" cy="3230278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F0C31DF-A34A-48B2-B060-7835E1FF1BAB}"/>
                </a:ext>
              </a:extLst>
            </p:cNvPr>
            <p:cNvSpPr txBox="1"/>
            <p:nvPr/>
          </p:nvSpPr>
          <p:spPr>
            <a:xfrm>
              <a:off x="5638800" y="1064050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  <a:endParaRPr kumimoji="1" lang="ja-JP" altLang="en-US" sz="72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Card 3">
            <a:extLst>
              <a:ext uri="{FF2B5EF4-FFF2-40B4-BE49-F238E27FC236}">
                <a16:creationId xmlns:a16="http://schemas.microsoft.com/office/drawing/2014/main" id="{9C6CB117-05A3-4681-9E4A-B560E6188426}"/>
              </a:ext>
            </a:extLst>
          </p:cNvPr>
          <p:cNvGrpSpPr/>
          <p:nvPr/>
        </p:nvGrpSpPr>
        <p:grpSpPr>
          <a:xfrm>
            <a:off x="9180576" y="110631"/>
            <a:ext cx="2328672" cy="3230278"/>
            <a:chOff x="9180576" y="198722"/>
            <a:chExt cx="2328672" cy="3230278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BC33B53-A83E-4117-91D7-E93CBD721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0576" y="198722"/>
              <a:ext cx="2328672" cy="3230278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BF92D4B-38B7-4A30-BE38-65A0660441CB}"/>
                </a:ext>
              </a:extLst>
            </p:cNvPr>
            <p:cNvSpPr txBox="1"/>
            <p:nvPr/>
          </p:nvSpPr>
          <p:spPr>
            <a:xfrm>
              <a:off x="9887712" y="1049113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Comic Sans MS" panose="030F0702030302020204" pitchFamily="66" charset="0"/>
                </a:rPr>
                <a:t>3</a:t>
              </a:r>
              <a:endParaRPr kumimoji="1" lang="ja-JP" altLang="en-US" sz="72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Card 4">
            <a:extLst>
              <a:ext uri="{FF2B5EF4-FFF2-40B4-BE49-F238E27FC236}">
                <a16:creationId xmlns:a16="http://schemas.microsoft.com/office/drawing/2014/main" id="{939206DE-A411-4FF9-9985-7361FD2D2840}"/>
              </a:ext>
            </a:extLst>
          </p:cNvPr>
          <p:cNvGrpSpPr/>
          <p:nvPr/>
        </p:nvGrpSpPr>
        <p:grpSpPr>
          <a:xfrm>
            <a:off x="682752" y="3517091"/>
            <a:ext cx="2328672" cy="3230278"/>
            <a:chOff x="682752" y="3517091"/>
            <a:chExt cx="2328672" cy="323027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1F969EB-F2F8-4162-98A2-50B34AAD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752" y="3517091"/>
              <a:ext cx="2328672" cy="3230278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3C1A41B-C747-47D7-9759-8968A5BC3420}"/>
                </a:ext>
              </a:extLst>
            </p:cNvPr>
            <p:cNvSpPr txBox="1"/>
            <p:nvPr/>
          </p:nvSpPr>
          <p:spPr>
            <a:xfrm>
              <a:off x="1389888" y="4470510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Comic Sans MS" panose="030F0702030302020204" pitchFamily="66" charset="0"/>
                </a:rPr>
                <a:t>4</a:t>
              </a:r>
              <a:endParaRPr kumimoji="1" lang="ja-JP" altLang="en-US" sz="72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Card 5">
            <a:extLst>
              <a:ext uri="{FF2B5EF4-FFF2-40B4-BE49-F238E27FC236}">
                <a16:creationId xmlns:a16="http://schemas.microsoft.com/office/drawing/2014/main" id="{9994E7CD-0F3F-472C-9D03-B996F226DA3E}"/>
              </a:ext>
            </a:extLst>
          </p:cNvPr>
          <p:cNvGrpSpPr/>
          <p:nvPr/>
        </p:nvGrpSpPr>
        <p:grpSpPr>
          <a:xfrm>
            <a:off x="4931664" y="3517091"/>
            <a:ext cx="2328672" cy="3230278"/>
            <a:chOff x="4931664" y="3517091"/>
            <a:chExt cx="2328672" cy="323027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64F1296-606B-4711-B9A8-4E2DDDC3C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1664" y="3517091"/>
              <a:ext cx="2328672" cy="3230278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311AEFC-4591-43A9-85D8-33A695E139E8}"/>
                </a:ext>
              </a:extLst>
            </p:cNvPr>
            <p:cNvSpPr txBox="1"/>
            <p:nvPr/>
          </p:nvSpPr>
          <p:spPr>
            <a:xfrm>
              <a:off x="5638800" y="4470510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Comic Sans MS" panose="030F0702030302020204" pitchFamily="66" charset="0"/>
                </a:rPr>
                <a:t>5</a:t>
              </a:r>
              <a:endParaRPr kumimoji="1" lang="ja-JP" altLang="en-US" sz="72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Card 6">
            <a:extLst>
              <a:ext uri="{FF2B5EF4-FFF2-40B4-BE49-F238E27FC236}">
                <a16:creationId xmlns:a16="http://schemas.microsoft.com/office/drawing/2014/main" id="{8ADDCBE0-0211-4A04-9F39-C2F30E2A1E47}"/>
              </a:ext>
            </a:extLst>
          </p:cNvPr>
          <p:cNvGrpSpPr/>
          <p:nvPr/>
        </p:nvGrpSpPr>
        <p:grpSpPr>
          <a:xfrm>
            <a:off x="9180576" y="3517091"/>
            <a:ext cx="2328672" cy="3230278"/>
            <a:chOff x="9180576" y="3517091"/>
            <a:chExt cx="2328672" cy="3230278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17BA8D9-2155-4692-A5FF-34FDC50EE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0576" y="3517091"/>
              <a:ext cx="2328672" cy="3230278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8BFCDC0-EC62-40E7-A1FD-8B87512FE0EC}"/>
                </a:ext>
              </a:extLst>
            </p:cNvPr>
            <p:cNvSpPr txBox="1"/>
            <p:nvPr/>
          </p:nvSpPr>
          <p:spPr>
            <a:xfrm>
              <a:off x="9893808" y="4470509"/>
              <a:ext cx="914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Comic Sans MS" panose="030F0702030302020204" pitchFamily="66" charset="0"/>
                </a:rPr>
                <a:t>6</a:t>
              </a:r>
              <a:endParaRPr kumimoji="1" lang="ja-JP" altLang="en-US" sz="72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Pikachu PNG File | PNG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18" y="238859"/>
            <a:ext cx="4087412" cy="30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evee - Eevee Png, Transparent Png , Transparent Png Image - PNGit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52" y="3278714"/>
            <a:ext cx="2894054" cy="35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owth | Pokémon Wiki | Fandom | Pokemon meowth, Pokemon mewtwo, Cat pokem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0" y="110631"/>
            <a:ext cx="2767584" cy="29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ngar Png, Transparent Png - kind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" y="3443418"/>
            <a:ext cx="3069228" cy="31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zardon by Jerbedford on Deviant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36" y="3258549"/>
            <a:ext cx="3019388" cy="34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imikyu by https://www.deviantart.com/uraharataichou on @DeviantArt |  Mimikyu, Pikachu drawing, Ghost pokem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76" y="17424"/>
            <a:ext cx="3193364" cy="335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06D9B6D-2512-415A-A09A-C548B64EE988}"/>
              </a:ext>
            </a:extLst>
          </p:cNvPr>
          <p:cNvGrpSpPr/>
          <p:nvPr/>
        </p:nvGrpSpPr>
        <p:grpSpPr>
          <a:xfrm>
            <a:off x="3362219" y="660989"/>
            <a:ext cx="5467554" cy="5636580"/>
            <a:chOff x="3414301" y="205758"/>
            <a:chExt cx="5467554" cy="563658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966C194-96F1-4051-8515-DDC8D2047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2" r="29964"/>
            <a:stretch/>
          </p:blipFill>
          <p:spPr>
            <a:xfrm>
              <a:off x="3581102" y="205758"/>
              <a:ext cx="5300753" cy="4536678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700AE49-1B48-47D2-846E-9FCBC3EA8CA9}"/>
                </a:ext>
              </a:extLst>
            </p:cNvPr>
            <p:cNvSpPr txBox="1"/>
            <p:nvPr/>
          </p:nvSpPr>
          <p:spPr>
            <a:xfrm>
              <a:off x="3414301" y="4734342"/>
              <a:ext cx="54148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b="1" dirty="0" smtClean="0">
                  <a:ln w="1270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Points x2</a:t>
              </a:r>
              <a:endParaRPr lang="it-IT" sz="6600" b="1" dirty="0">
                <a:ln w="12700">
                  <a:solidFill>
                    <a:srgbClr val="386ABB"/>
                  </a:solidFill>
                </a:ln>
                <a:solidFill>
                  <a:srgbClr val="F3E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UD デジタル 教科書体 N-B" panose="02020700000000000000" pitchFamily="17" charset="-128"/>
              </a:endParaRPr>
            </a:p>
          </p:txBody>
        </p:sp>
      </p:grpSp>
      <p:pic>
        <p:nvPicPr>
          <p:cNvPr id="19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えいごでよんでください。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>
                  <a:latin typeface="Comic Sans MS" panose="030F0702030302020204" pitchFamily="66" charset="0"/>
                  <a:ea typeface="굴림" pitchFamily="50" charset="-128"/>
                </a:rPr>
                <a:t>That’s right!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857829" y="1991726"/>
            <a:ext cx="8563428" cy="2975106"/>
            <a:chOff x="1857829" y="1991726"/>
            <a:chExt cx="8563428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7829" y="1991726"/>
              <a:ext cx="8563428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666355" y="2509783"/>
              <a:ext cx="68592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atin typeface="Comic Sans MS" panose="030F0702030302020204" pitchFamily="66" charset="0"/>
                </a:rPr>
                <a:t>I want to join the volleyball team.</a:t>
              </a:r>
              <a:endParaRPr lang="ja-JP" altLang="en-US" sz="60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74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BEFD1A5-39F9-4D41-8629-E3CD2CB7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530101"/>
            <a:ext cx="4316342" cy="5797798"/>
          </a:xfrm>
          <a:prstGeom prst="rect">
            <a:avLst/>
          </a:prstGeom>
        </p:spPr>
      </p:pic>
      <p:pic>
        <p:nvPicPr>
          <p:cNvPr id="16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えいごにやくしてください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454817" y="2459504"/>
              <a:ext cx="72823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旅行する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굴림" pitchFamily="50" charset="-128"/>
                </a:rPr>
                <a:t>Travel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xplosion,Cookie Pixel Art Gif png Téléchargement Gratuit - Key0">
            <a:extLst>
              <a:ext uri="{FF2B5EF4-FFF2-40B4-BE49-F238E27FC236}">
                <a16:creationId xmlns:a16="http://schemas.microsoft.com/office/drawing/2014/main" id="{FAFEFE8C-F6BA-4F5B-B6A2-BD4BC700E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69" y="1331677"/>
            <a:ext cx="4388644" cy="37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lectrode (Pokémon) | Pokemon Aventurine Wiki | Fandom">
            <a:extLst>
              <a:ext uri="{FF2B5EF4-FFF2-40B4-BE49-F238E27FC236}">
                <a16:creationId xmlns:a16="http://schemas.microsoft.com/office/drawing/2014/main" id="{8844412E-CBD1-4464-8912-ED516286F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8320" r="23256"/>
          <a:stretch/>
        </p:blipFill>
        <p:spPr bwMode="auto">
          <a:xfrm>
            <a:off x="3998369" y="1069474"/>
            <a:ext cx="4388644" cy="456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C1B8C8F-7F86-4A2B-B79D-957ABE1F6820}"/>
              </a:ext>
            </a:extLst>
          </p:cNvPr>
          <p:cNvSpPr txBox="1"/>
          <p:nvPr/>
        </p:nvSpPr>
        <p:spPr>
          <a:xfrm>
            <a:off x="2850096" y="2697341"/>
            <a:ext cx="6602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-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5</a:t>
            </a:r>
            <a:r>
              <a:rPr lang="it-IT" sz="115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 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points</a:t>
            </a:r>
          </a:p>
        </p:txBody>
      </p:sp>
      <p:pic>
        <p:nvPicPr>
          <p:cNvPr id="25" name="Picture 2" descr="PNG - PKMN - Ash Scared by SuperCaptainN on Deviant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" y="3722743"/>
            <a:ext cx="30194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579508" y="2367170"/>
              <a:ext cx="892927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dirty="0" smtClean="0">
                  <a:latin typeface="Comic Sans MS" panose="030F0702030302020204" pitchFamily="66" charset="0"/>
                </a:rPr>
                <a:t>What is your best memory?</a:t>
              </a:r>
              <a:endParaRPr lang="ja-JP" altLang="en-US" sz="6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5000" b="1" dirty="0" smtClean="0">
                  <a:latin typeface="Comic Sans MS" panose="030F0702030302020204" pitchFamily="66" charset="0"/>
                  <a:ea typeface="굴림" pitchFamily="50" charset="-128"/>
                </a:rPr>
                <a:t>My best memory is_.</a:t>
              </a:r>
              <a:endParaRPr lang="en-GB" altLang="ko-KR" sz="5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6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ltraball">
            <a:extLst>
              <a:ext uri="{FF2B5EF4-FFF2-40B4-BE49-F238E27FC236}">
                <a16:creationId xmlns:a16="http://schemas.microsoft.com/office/drawing/2014/main" id="{D9280CAB-D4A4-4F7D-AEA6-47BE548E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475232"/>
            <a:ext cx="4316342" cy="5907536"/>
          </a:xfrm>
          <a:prstGeom prst="rect">
            <a:avLst/>
          </a:prstGeom>
        </p:spPr>
      </p:pic>
      <p:pic>
        <p:nvPicPr>
          <p:cNvPr id="16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735943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にほん</a:t>
              </a:r>
              <a:r>
                <a:rPr lang="ja-JP" altLang="en-US" sz="4400" b="1" dirty="0" err="1">
                  <a:latin typeface="Kristen ITC" pitchFamily="66" charset="0"/>
                  <a:ea typeface="굴림" pitchFamily="50" charset="-128"/>
                </a:rPr>
                <a:t>ごに</a:t>
              </a: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やくして下さい。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931882" y="5479779"/>
              <a:ext cx="69134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5400" b="1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Jellyfish</a:t>
              </a:r>
              <a:endParaRPr lang="en-GB" altLang="ko-KR" sz="5400" b="1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615558" y="2459504"/>
              <a:ext cx="69608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クラゲ</a:t>
              </a:r>
              <a:endParaRPr lang="en-US" altLang="ja-JP" sz="6000" dirty="0" smtClean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okeball points">
            <a:extLst>
              <a:ext uri="{FF2B5EF4-FFF2-40B4-BE49-F238E27FC236}">
                <a16:creationId xmlns:a16="http://schemas.microsoft.com/office/drawing/2014/main" id="{77672A4B-CDF2-44FF-A92D-E739D94C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11" y="648983"/>
            <a:ext cx="3901778" cy="5560034"/>
          </a:xfrm>
          <a:prstGeom prst="rect">
            <a:avLst/>
          </a:prstGeom>
        </p:spPr>
      </p:pic>
      <p:pic>
        <p:nvPicPr>
          <p:cNvPr id="14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つぎは何でしょうか。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370322" y="2593891"/>
              <a:ext cx="94513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11, 12, 13...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14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9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06D9B6D-2512-415A-A09A-C548B64EE988}"/>
              </a:ext>
            </a:extLst>
          </p:cNvPr>
          <p:cNvGrpSpPr/>
          <p:nvPr/>
        </p:nvGrpSpPr>
        <p:grpSpPr>
          <a:xfrm>
            <a:off x="3414301" y="205758"/>
            <a:ext cx="5467554" cy="5636580"/>
            <a:chOff x="3414301" y="205758"/>
            <a:chExt cx="5467554" cy="563658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966C194-96F1-4051-8515-DDC8D2047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2" r="29964"/>
            <a:stretch/>
          </p:blipFill>
          <p:spPr>
            <a:xfrm>
              <a:off x="3581102" y="205758"/>
              <a:ext cx="5300753" cy="4536678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700AE49-1B48-47D2-846E-9FCBC3EA8CA9}"/>
                </a:ext>
              </a:extLst>
            </p:cNvPr>
            <p:cNvSpPr txBox="1"/>
            <p:nvPr/>
          </p:nvSpPr>
          <p:spPr>
            <a:xfrm>
              <a:off x="3414301" y="4734342"/>
              <a:ext cx="54148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b="1" dirty="0" smtClean="0">
                  <a:ln w="1270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Points x2</a:t>
              </a:r>
              <a:endParaRPr lang="it-IT" sz="6600" b="1" dirty="0">
                <a:ln w="12700">
                  <a:solidFill>
                    <a:srgbClr val="386ABB"/>
                  </a:solidFill>
                </a:ln>
                <a:solidFill>
                  <a:srgbClr val="F3E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UD デジタル 教科書体 N-B" panose="02020700000000000000" pitchFamily="17" charset="-128"/>
              </a:endParaRPr>
            </a:p>
          </p:txBody>
        </p:sp>
      </p:grpSp>
      <p:pic>
        <p:nvPicPr>
          <p:cNvPr id="19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735943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にほん</a:t>
              </a:r>
              <a:r>
                <a:rPr lang="ja-JP" altLang="en-US" sz="4400" b="1" dirty="0" err="1">
                  <a:latin typeface="Kristen ITC" pitchFamily="66" charset="0"/>
                  <a:ea typeface="굴림" pitchFamily="50" charset="-128"/>
                </a:rPr>
                <a:t>ごに</a:t>
              </a: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やくして下さい。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30707" y="5540361"/>
              <a:ext cx="69747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5400" b="1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  <a:cs typeface="Andalus" panose="02020603050405020304" pitchFamily="18" charset="-78"/>
                </a:rPr>
                <a:t>Watch TV</a:t>
              </a:r>
              <a:endParaRPr lang="en-GB" altLang="ko-KR" sz="5400" b="1" dirty="0">
                <a:latin typeface="Comic Sans MS" panose="030F0702030302020204" pitchFamily="66" charset="0"/>
                <a:ea typeface="HG丸ｺﾞｼｯｸM-PRO" panose="020F0600000000000000" pitchFamily="50" charset="-128"/>
                <a:cs typeface="Andalus" panose="02020603050405020304" pitchFamily="18" charset="-7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586529" y="2459504"/>
              <a:ext cx="70189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テレビを見る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6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57B481B-5BBA-40EE-82A6-9C350B3D7AD6}"/>
              </a:ext>
            </a:extLst>
          </p:cNvPr>
          <p:cNvSpPr txBox="1"/>
          <p:nvPr/>
        </p:nvSpPr>
        <p:spPr>
          <a:xfrm>
            <a:off x="2346633" y="2712425"/>
            <a:ext cx="6602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-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3</a:t>
            </a:r>
            <a:r>
              <a:rPr lang="it-IT" sz="115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 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points</a:t>
            </a:r>
          </a:p>
        </p:txBody>
      </p:sp>
      <p:pic>
        <p:nvPicPr>
          <p:cNvPr id="19" name="Picture 2" descr="Explosion,Cookie Pixel Art Gif png Téléchargement Gratuit - Key0">
            <a:extLst>
              <a:ext uri="{FF2B5EF4-FFF2-40B4-BE49-F238E27FC236}">
                <a16:creationId xmlns:a16="http://schemas.microsoft.com/office/drawing/2014/main" id="{074B9312-BAF4-46D0-8A8E-6BCA295D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65" y="1471743"/>
            <a:ext cx="4388644" cy="37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4A29AA6-EAC8-4BE9-B918-7DC477D29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64" y="1277816"/>
            <a:ext cx="4351073" cy="4351073"/>
          </a:xfrm>
          <a:prstGeom prst="rect">
            <a:avLst/>
          </a:prstGeom>
        </p:spPr>
      </p:pic>
      <p:pic>
        <p:nvPicPr>
          <p:cNvPr id="21" name="Picture 2" descr="PNG - PKMN - Ash Scared by SuperCaptainN on Deviant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" y="3722743"/>
            <a:ext cx="30194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굴림" pitchFamily="50" charset="-128"/>
                </a:rPr>
                <a:t>I like_.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CFE7CD5E-74C6-49CA-8786-1AEC5E68F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7829" y="1991726"/>
            <a:ext cx="8563428" cy="297510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22B515F-0FB1-4376-851E-F6623180A69D}"/>
              </a:ext>
            </a:extLst>
          </p:cNvPr>
          <p:cNvSpPr txBox="1"/>
          <p:nvPr/>
        </p:nvSpPr>
        <p:spPr>
          <a:xfrm>
            <a:off x="2468880" y="2417449"/>
            <a:ext cx="7376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dirty="0" smtClean="0">
                <a:latin typeface="Comic Sans MS" panose="030F0702030302020204" pitchFamily="66" charset="0"/>
              </a:rPr>
              <a:t>What animal do you like?</a:t>
            </a:r>
            <a:endParaRPr kumimoji="1" lang="ja-JP" altLang="en-US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okeball points">
            <a:extLst>
              <a:ext uri="{FF2B5EF4-FFF2-40B4-BE49-F238E27FC236}">
                <a16:creationId xmlns:a16="http://schemas.microsoft.com/office/drawing/2014/main" id="{77672A4B-CDF2-44FF-A92D-E739D94C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11" y="648983"/>
            <a:ext cx="3901778" cy="5560034"/>
          </a:xfrm>
          <a:prstGeom prst="rect">
            <a:avLst/>
          </a:prstGeom>
        </p:spPr>
      </p:pic>
      <p:pic>
        <p:nvPicPr>
          <p:cNvPr id="17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735943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にほん</a:t>
              </a:r>
              <a:r>
                <a:rPr lang="ja-JP" altLang="en-US" sz="4400" b="1" dirty="0" err="1">
                  <a:latin typeface="Kristen ITC" pitchFamily="66" charset="0"/>
                  <a:ea typeface="굴림" pitchFamily="50" charset="-128"/>
                </a:rPr>
                <a:t>ごに</a:t>
              </a: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やくして下さい。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3325579" y="5494194"/>
              <a:ext cx="580209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December</a:t>
              </a:r>
              <a:endParaRPr lang="en-GB" altLang="ko-KR" sz="6000" b="1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438925" y="2459504"/>
              <a:ext cx="9314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12</a:t>
              </a:r>
              <a:r>
                <a:rPr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月</a:t>
              </a:r>
              <a:endParaRPr lang="en-US" altLang="ja-JP" sz="6000" dirty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8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xplosion,Cookie Pixel Art Gif png Téléchargement Gratuit - Key0">
            <a:extLst>
              <a:ext uri="{FF2B5EF4-FFF2-40B4-BE49-F238E27FC236}">
                <a16:creationId xmlns:a16="http://schemas.microsoft.com/office/drawing/2014/main" id="{074B9312-BAF4-46D0-8A8E-6BCA295D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65" y="1471743"/>
            <a:ext cx="4388644" cy="37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7B481B-5BBA-40EE-82A6-9C350B3D7AD6}"/>
              </a:ext>
            </a:extLst>
          </p:cNvPr>
          <p:cNvSpPr txBox="1"/>
          <p:nvPr/>
        </p:nvSpPr>
        <p:spPr>
          <a:xfrm>
            <a:off x="2516492" y="2634893"/>
            <a:ext cx="6602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-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3</a:t>
            </a:r>
            <a:r>
              <a:rPr lang="it-IT" sz="115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 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points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4A29AA6-EAC8-4BE9-B918-7DC477D29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93" y="1288444"/>
            <a:ext cx="4351073" cy="4351073"/>
          </a:xfrm>
          <a:prstGeom prst="rect">
            <a:avLst/>
          </a:prstGeom>
        </p:spPr>
      </p:pic>
      <p:pic>
        <p:nvPicPr>
          <p:cNvPr id="22" name="Picture 2" descr="PNG - PKMN - Ash Scared by SuperCaptainN on Deviant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" y="3722743"/>
            <a:ext cx="30194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えいごでよんでください。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>
                  <a:latin typeface="Comic Sans MS" panose="030F0702030302020204" pitchFamily="66" charset="0"/>
                  <a:ea typeface="굴림" pitchFamily="50" charset="-128"/>
                </a:rPr>
                <a:t>That’s right!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676073" y="1889417"/>
            <a:ext cx="8563428" cy="2975106"/>
            <a:chOff x="1814282" y="1976428"/>
            <a:chExt cx="8563428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4282" y="1976428"/>
              <a:ext cx="8563428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666355" y="2561403"/>
              <a:ext cx="68592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atin typeface="Comic Sans MS" panose="030F0702030302020204" pitchFamily="66" charset="0"/>
                </a:rPr>
                <a:t>I live in Ueda in Japan.</a:t>
              </a:r>
              <a:endParaRPr lang="ja-JP" altLang="en-US" sz="60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69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kachu PNG File | PNG 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32" y="355792"/>
            <a:ext cx="4087412" cy="30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evee - Eevee Png, Transparent Png , Transparent Png Image - PNGit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21" y="3220312"/>
            <a:ext cx="2894054" cy="35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owth | Pokémon Wiki | Fandom | Pokemon meowth, Pokemon mewtwo, Cat pokem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4" y="76902"/>
            <a:ext cx="2767584" cy="29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ngar Png, Transparent Png -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" y="3576246"/>
            <a:ext cx="3069228" cy="31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zardon by Jerbedford on Deviant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016" y="3300018"/>
            <a:ext cx="3019388" cy="34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imikyu by https://www.deviantart.com/uraharataichou on @DeviantArt |  Mimikyu, Pikachu drawing, Ghost pokem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955" y="73727"/>
            <a:ext cx="3193364" cy="335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グループ化 19"/>
          <p:cNvGrpSpPr/>
          <p:nvPr/>
        </p:nvGrpSpPr>
        <p:grpSpPr>
          <a:xfrm>
            <a:off x="1925839" y="115943"/>
            <a:ext cx="1858451" cy="2378139"/>
            <a:chOff x="1925839" y="115943"/>
            <a:chExt cx="1858451" cy="2378139"/>
          </a:xfrm>
        </p:grpSpPr>
        <p:pic>
          <p:nvPicPr>
            <p:cNvPr id="2050" name="Picture 2" descr="Pokémon Orange League Trophy | Pokemon, Trof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39" y="115943"/>
              <a:ext cx="1615584" cy="237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ransparente brille shine GIF - Find on GIFER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21" y="1028402"/>
              <a:ext cx="860169" cy="86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/>
          <p:cNvGrpSpPr/>
          <p:nvPr/>
        </p:nvGrpSpPr>
        <p:grpSpPr>
          <a:xfrm>
            <a:off x="5930794" y="227200"/>
            <a:ext cx="1858451" cy="2378139"/>
            <a:chOff x="1925839" y="115943"/>
            <a:chExt cx="1858451" cy="2378139"/>
          </a:xfrm>
        </p:grpSpPr>
        <p:pic>
          <p:nvPicPr>
            <p:cNvPr id="31" name="Picture 2" descr="Pokémon Orange League Trophy | Pokemon, Trof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39" y="115943"/>
              <a:ext cx="1615584" cy="237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Transparente brille shine GIF - Find on GIFER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21" y="1028402"/>
              <a:ext cx="860169" cy="86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/>
          <p:cNvGrpSpPr/>
          <p:nvPr/>
        </p:nvGrpSpPr>
        <p:grpSpPr>
          <a:xfrm>
            <a:off x="8189677" y="115943"/>
            <a:ext cx="1868962" cy="2378139"/>
            <a:chOff x="1672461" y="115943"/>
            <a:chExt cx="1868962" cy="2378139"/>
          </a:xfrm>
        </p:grpSpPr>
        <p:pic>
          <p:nvPicPr>
            <p:cNvPr id="34" name="Picture 2" descr="Pokémon Orange League Trophy | Pokemon, Trof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39" y="115943"/>
              <a:ext cx="1615584" cy="237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Transparente brille shine GIF - Find on GIFER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461" y="1029393"/>
              <a:ext cx="860169" cy="86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/>
          <p:cNvGrpSpPr/>
          <p:nvPr/>
        </p:nvGrpSpPr>
        <p:grpSpPr>
          <a:xfrm>
            <a:off x="9964596" y="3355700"/>
            <a:ext cx="1858451" cy="2378139"/>
            <a:chOff x="1925839" y="115943"/>
            <a:chExt cx="1858451" cy="2378139"/>
          </a:xfrm>
        </p:grpSpPr>
        <p:pic>
          <p:nvPicPr>
            <p:cNvPr id="37" name="Picture 2" descr="Pokémon Orange League Trophy | Pokemon, Trof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39" y="115943"/>
              <a:ext cx="1615584" cy="237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Transparente brille shine GIF - Find on GIFER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21" y="1028402"/>
              <a:ext cx="860169" cy="86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グループ化 38"/>
          <p:cNvGrpSpPr/>
          <p:nvPr/>
        </p:nvGrpSpPr>
        <p:grpSpPr>
          <a:xfrm>
            <a:off x="6331226" y="4094476"/>
            <a:ext cx="1858451" cy="2378139"/>
            <a:chOff x="1925839" y="115943"/>
            <a:chExt cx="1858451" cy="2378139"/>
          </a:xfrm>
        </p:grpSpPr>
        <p:pic>
          <p:nvPicPr>
            <p:cNvPr id="40" name="Picture 2" descr="Pokémon Orange League Trophy | Pokemon, Trof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39" y="115943"/>
              <a:ext cx="1615584" cy="237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Transparente brille shine GIF - Find on GIFER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21" y="1028402"/>
              <a:ext cx="860169" cy="86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グループ化 41"/>
          <p:cNvGrpSpPr/>
          <p:nvPr/>
        </p:nvGrpSpPr>
        <p:grpSpPr>
          <a:xfrm>
            <a:off x="142288" y="3840850"/>
            <a:ext cx="1868962" cy="2378139"/>
            <a:chOff x="1672461" y="115943"/>
            <a:chExt cx="1868962" cy="2378139"/>
          </a:xfrm>
        </p:grpSpPr>
        <p:pic>
          <p:nvPicPr>
            <p:cNvPr id="43" name="Picture 2" descr="Pokémon Orange League Trophy | Pokemon, Trofé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839" y="115943"/>
              <a:ext cx="1615584" cy="237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Transparente brille shine GIF - Find on GIFER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461" y="1029393"/>
              <a:ext cx="860169" cy="860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51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19594E90-5E82-48E4-90FE-CB1C0C57F233}"/>
              </a:ext>
            </a:extLst>
          </p:cNvPr>
          <p:cNvGrpSpPr/>
          <p:nvPr/>
        </p:nvGrpSpPr>
        <p:grpSpPr>
          <a:xfrm>
            <a:off x="270857" y="174470"/>
            <a:ext cx="4522737" cy="1370182"/>
            <a:chOff x="222154" y="0"/>
            <a:chExt cx="4522737" cy="1370182"/>
          </a:xfrm>
        </p:grpSpPr>
        <p:pic>
          <p:nvPicPr>
            <p:cNvPr id="89" name="Picture 4" descr="Poké Ball | Pokémon Wiki | Fandom">
              <a:extLst>
                <a:ext uri="{FF2B5EF4-FFF2-40B4-BE49-F238E27FC236}">
                  <a16:creationId xmlns:a16="http://schemas.microsoft.com/office/drawing/2014/main" id="{C6185061-4CF6-4522-85BF-9865531E3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54" y="0"/>
              <a:ext cx="1366509" cy="1370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C1A01647-C53A-4BE1-B3F1-139F8E45904E}"/>
                </a:ext>
              </a:extLst>
            </p:cNvPr>
            <p:cNvSpPr txBox="1"/>
            <p:nvPr/>
          </p:nvSpPr>
          <p:spPr>
            <a:xfrm>
              <a:off x="1729408" y="113847"/>
              <a:ext cx="30154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1 pt</a:t>
              </a:r>
            </a:p>
          </p:txBody>
        </p: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2C3D436D-6E19-4AC8-9F82-16AA116034F0}"/>
              </a:ext>
            </a:extLst>
          </p:cNvPr>
          <p:cNvGrpSpPr/>
          <p:nvPr/>
        </p:nvGrpSpPr>
        <p:grpSpPr>
          <a:xfrm>
            <a:off x="244443" y="1938961"/>
            <a:ext cx="4531078" cy="1370182"/>
            <a:chOff x="213813" y="1792211"/>
            <a:chExt cx="4531078" cy="1370182"/>
          </a:xfrm>
        </p:grpSpPr>
        <p:pic>
          <p:nvPicPr>
            <p:cNvPr id="92" name="Picture 2" descr="Great Ball | Pokémon Wiki | Fandom">
              <a:extLst>
                <a:ext uri="{FF2B5EF4-FFF2-40B4-BE49-F238E27FC236}">
                  <a16:creationId xmlns:a16="http://schemas.microsoft.com/office/drawing/2014/main" id="{F89238F1-EF95-46FD-8DEB-87A5560AE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13" y="1792211"/>
              <a:ext cx="1374850" cy="1370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02F0C30C-A906-4EC7-A38C-E7111FCC0893}"/>
                </a:ext>
              </a:extLst>
            </p:cNvPr>
            <p:cNvSpPr txBox="1"/>
            <p:nvPr/>
          </p:nvSpPr>
          <p:spPr>
            <a:xfrm>
              <a:off x="1729408" y="1892064"/>
              <a:ext cx="30154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2 pts</a:t>
              </a:r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4E8AC42-C263-4677-ABE8-2D42F62B530A}"/>
              </a:ext>
            </a:extLst>
          </p:cNvPr>
          <p:cNvGrpSpPr/>
          <p:nvPr/>
        </p:nvGrpSpPr>
        <p:grpSpPr>
          <a:xfrm>
            <a:off x="200914" y="3719719"/>
            <a:ext cx="4542421" cy="1371031"/>
            <a:chOff x="202470" y="3608414"/>
            <a:chExt cx="4542421" cy="1371031"/>
          </a:xfrm>
        </p:grpSpPr>
        <p:pic>
          <p:nvPicPr>
            <p:cNvPr id="95" name="Picture 6" descr="Ultra Ball | Pokémon Wiki | Fandom">
              <a:extLst>
                <a:ext uri="{FF2B5EF4-FFF2-40B4-BE49-F238E27FC236}">
                  <a16:creationId xmlns:a16="http://schemas.microsoft.com/office/drawing/2014/main" id="{6DB07A9C-8C3E-4C02-942C-A883655D0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70" y="3608414"/>
              <a:ext cx="1374850" cy="1371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10599581-F0B0-442D-BF47-95CACF6DC547}"/>
                </a:ext>
              </a:extLst>
            </p:cNvPr>
            <p:cNvSpPr txBox="1"/>
            <p:nvPr/>
          </p:nvSpPr>
          <p:spPr>
            <a:xfrm>
              <a:off x="1729408" y="3765608"/>
              <a:ext cx="30154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3 pts</a:t>
              </a:r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15EA5EE1-30A8-460F-9CFB-EA2DC409555E}"/>
              </a:ext>
            </a:extLst>
          </p:cNvPr>
          <p:cNvGrpSpPr/>
          <p:nvPr/>
        </p:nvGrpSpPr>
        <p:grpSpPr>
          <a:xfrm>
            <a:off x="212312" y="5425466"/>
            <a:ext cx="4532579" cy="1371031"/>
            <a:chOff x="212312" y="5425466"/>
            <a:chExt cx="4532579" cy="1371031"/>
          </a:xfrm>
        </p:grpSpPr>
        <p:pic>
          <p:nvPicPr>
            <p:cNvPr id="98" name="Picture 8" descr="Master Ball | International Pokédex Wiki | Fandom">
              <a:extLst>
                <a:ext uri="{FF2B5EF4-FFF2-40B4-BE49-F238E27FC236}">
                  <a16:creationId xmlns:a16="http://schemas.microsoft.com/office/drawing/2014/main" id="{CCD9016C-D08D-4A1E-9E88-8467B70EE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12" y="5425466"/>
              <a:ext cx="1377852" cy="1371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5EC7C751-123C-4511-8FEB-2DFBFD1FBC96}"/>
                </a:ext>
              </a:extLst>
            </p:cNvPr>
            <p:cNvSpPr txBox="1"/>
            <p:nvPr/>
          </p:nvSpPr>
          <p:spPr>
            <a:xfrm>
              <a:off x="1729408" y="5510816"/>
              <a:ext cx="30154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5 </a:t>
              </a:r>
              <a:r>
                <a:rPr lang="it-IT" sz="72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pts</a:t>
              </a:r>
              <a:endParaRPr lang="it-IT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anose="04020904020102020604" pitchFamily="82" charset="0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270181B5-DCA3-4822-98EB-ED492BCB01DA}"/>
              </a:ext>
            </a:extLst>
          </p:cNvPr>
          <p:cNvGrpSpPr/>
          <p:nvPr/>
        </p:nvGrpSpPr>
        <p:grpSpPr>
          <a:xfrm>
            <a:off x="4762287" y="-45075"/>
            <a:ext cx="4500614" cy="1862145"/>
            <a:chOff x="4744892" y="-249801"/>
            <a:chExt cx="4500614" cy="1862145"/>
          </a:xfrm>
        </p:grpSpPr>
        <p:pic>
          <p:nvPicPr>
            <p:cNvPr id="101" name="Picture 14" descr="Love Ball | Pokémon Wiki | Fandom">
              <a:extLst>
                <a:ext uri="{FF2B5EF4-FFF2-40B4-BE49-F238E27FC236}">
                  <a16:creationId xmlns:a16="http://schemas.microsoft.com/office/drawing/2014/main" id="{05957A97-805F-49FC-8A27-77E18ED71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892" y="-249801"/>
              <a:ext cx="1887577" cy="186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AAEB980E-DF76-4224-A7F8-A4ED51DBB3CD}"/>
                </a:ext>
              </a:extLst>
            </p:cNvPr>
            <p:cNvSpPr txBox="1"/>
            <p:nvPr/>
          </p:nvSpPr>
          <p:spPr>
            <a:xfrm>
              <a:off x="6230023" y="-70819"/>
              <a:ext cx="30154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2 pts for</a:t>
              </a:r>
            </a:p>
            <a:p>
              <a:pPr algn="ctr"/>
              <a:r>
                <a:rPr lang="it-IT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you and one other team</a:t>
              </a: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86FD8139-0566-4408-A90F-283B05C724B0}"/>
              </a:ext>
            </a:extLst>
          </p:cNvPr>
          <p:cNvGrpSpPr/>
          <p:nvPr/>
        </p:nvGrpSpPr>
        <p:grpSpPr>
          <a:xfrm>
            <a:off x="5009860" y="1953823"/>
            <a:ext cx="4245752" cy="1569660"/>
            <a:chOff x="4999754" y="1746735"/>
            <a:chExt cx="4245752" cy="1569660"/>
          </a:xfrm>
        </p:grpSpPr>
        <p:pic>
          <p:nvPicPr>
            <p:cNvPr id="104" name="Picture 12" descr="Dusk Ball | Pokémon Wiki | Fandom">
              <a:extLst>
                <a:ext uri="{FF2B5EF4-FFF2-40B4-BE49-F238E27FC236}">
                  <a16:creationId xmlns:a16="http://schemas.microsoft.com/office/drawing/2014/main" id="{2866DCDB-337C-4150-B963-8AE4E584D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754" y="1780722"/>
              <a:ext cx="1377852" cy="137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0905AE53-B8B3-4455-9B38-1CE6E0F4C689}"/>
                </a:ext>
              </a:extLst>
            </p:cNvPr>
            <p:cNvSpPr txBox="1"/>
            <p:nvPr/>
          </p:nvSpPr>
          <p:spPr>
            <a:xfrm>
              <a:off x="6230023" y="1746735"/>
              <a:ext cx="30154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Steal </a:t>
              </a:r>
              <a:r>
                <a:rPr lang="it-IT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3 pts </a:t>
              </a:r>
              <a:r>
                <a:rPr lang="it-IT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from one other team</a:t>
              </a:r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56A4DFC1-75C3-4C09-A661-6599E3D04DE9}"/>
              </a:ext>
            </a:extLst>
          </p:cNvPr>
          <p:cNvGrpSpPr/>
          <p:nvPr/>
        </p:nvGrpSpPr>
        <p:grpSpPr>
          <a:xfrm>
            <a:off x="4925889" y="3864962"/>
            <a:ext cx="4379129" cy="1397368"/>
            <a:chOff x="4860542" y="5425466"/>
            <a:chExt cx="4379129" cy="1397368"/>
          </a:xfrm>
        </p:grpSpPr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87B58D66-C557-4AA5-8B2F-820A226BB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2" r="29964"/>
            <a:stretch/>
          </p:blipFill>
          <p:spPr>
            <a:xfrm>
              <a:off x="4860542" y="5425466"/>
              <a:ext cx="1632715" cy="1397368"/>
            </a:xfrm>
            <a:prstGeom prst="rect">
              <a:avLst/>
            </a:prstGeom>
          </p:spPr>
        </p:pic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8156206F-02B4-49B2-ADE9-1179D1D3B65B}"/>
                </a:ext>
              </a:extLst>
            </p:cNvPr>
            <p:cNvSpPr txBox="1"/>
            <p:nvPr/>
          </p:nvSpPr>
          <p:spPr>
            <a:xfrm>
              <a:off x="6224188" y="5874083"/>
              <a:ext cx="3015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Points x2</a:t>
              </a:r>
              <a:endParaRPr lang="it-IT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anose="04020904020102020604" pitchFamily="82" charset="0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F8AE00DE-788B-4DB7-AAF5-08AF903C540A}"/>
              </a:ext>
            </a:extLst>
          </p:cNvPr>
          <p:cNvGrpSpPr/>
          <p:nvPr/>
        </p:nvGrpSpPr>
        <p:grpSpPr>
          <a:xfrm>
            <a:off x="9120086" y="161973"/>
            <a:ext cx="3015483" cy="2178326"/>
            <a:chOff x="9120086" y="161973"/>
            <a:chExt cx="3015483" cy="2178326"/>
          </a:xfrm>
        </p:grpSpPr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3DE6B11A-4CFB-4EA5-B38F-6DF1EE4F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390" y="161973"/>
              <a:ext cx="1666875" cy="1666875"/>
            </a:xfrm>
            <a:prstGeom prst="rect">
              <a:avLst/>
            </a:prstGeom>
          </p:spPr>
        </p:pic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3FBEF4C4-D1FF-4E3A-B71E-C05E9B3EA706}"/>
                </a:ext>
              </a:extLst>
            </p:cNvPr>
            <p:cNvSpPr txBox="1"/>
            <p:nvPr/>
          </p:nvSpPr>
          <p:spPr>
            <a:xfrm>
              <a:off x="9120086" y="1755524"/>
              <a:ext cx="3015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-3 </a:t>
              </a:r>
              <a:r>
                <a:rPr lang="it-IT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points</a:t>
              </a:r>
            </a:p>
          </p:txBody>
        </p:sp>
      </p:grp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48164867-6D52-495F-90DB-73C8DAED0968}"/>
              </a:ext>
            </a:extLst>
          </p:cNvPr>
          <p:cNvGrpSpPr/>
          <p:nvPr/>
        </p:nvGrpSpPr>
        <p:grpSpPr>
          <a:xfrm>
            <a:off x="9120086" y="2789262"/>
            <a:ext cx="3015483" cy="3128121"/>
            <a:chOff x="9120086" y="2789262"/>
            <a:chExt cx="3015483" cy="3128121"/>
          </a:xfrm>
        </p:grpSpPr>
        <p:pic>
          <p:nvPicPr>
            <p:cNvPr id="113" name="Picture 10" descr="Electrode (Pokémon) | Pokemon Aventurine Wiki | Fandom">
              <a:extLst>
                <a:ext uri="{FF2B5EF4-FFF2-40B4-BE49-F238E27FC236}">
                  <a16:creationId xmlns:a16="http://schemas.microsoft.com/office/drawing/2014/main" id="{984CA19A-B48E-4701-9901-79D743118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9" r="16195"/>
            <a:stretch/>
          </p:blipFill>
          <p:spPr bwMode="auto">
            <a:xfrm>
              <a:off x="9305018" y="2789262"/>
              <a:ext cx="2645618" cy="265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FC60E15B-F234-4C5B-81CA-6AFB9E453DBB}"/>
                </a:ext>
              </a:extLst>
            </p:cNvPr>
            <p:cNvSpPr txBox="1"/>
            <p:nvPr/>
          </p:nvSpPr>
          <p:spPr>
            <a:xfrm>
              <a:off x="9120086" y="5332608"/>
              <a:ext cx="3015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howcard Gothic" panose="04020904020102020604" pitchFamily="82" charset="0"/>
                  <a:ea typeface="UD デジタル 教科書体 N-B" panose="02020700000000000000" pitchFamily="17" charset="-128"/>
                </a:rPr>
                <a:t>-5 points</a:t>
              </a:r>
              <a:endParaRPr lang="it-IT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anose="04020904020102020604" pitchFamily="82" charset="0"/>
                <a:ea typeface="UD デジタル 教科書体 N-B" panose="02020700000000000000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8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okebola-pokeball-png-0.png - Wikimedia Common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1" y="109501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80500" y="546169"/>
            <a:ext cx="4828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29" name="Picture 2" descr="File:Pokebola-pokeball-png-0.png - Wikimedia Commons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8" y="109501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00527" y="546169"/>
            <a:ext cx="5148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2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32" name="Picture 2" descr="File:Pokebola-pokeball-png-0.png - Wikimedia Common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3" y="127644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正方形/長方形 32"/>
          <p:cNvSpPr/>
          <p:nvPr/>
        </p:nvSpPr>
        <p:spPr>
          <a:xfrm>
            <a:off x="4131601" y="564312"/>
            <a:ext cx="5373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3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35" name="Picture 2" descr="File:Pokebola-pokeball-png-0.png - Wikimedia Common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80" y="127644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正方形/長方形 35"/>
          <p:cNvSpPr/>
          <p:nvPr/>
        </p:nvSpPr>
        <p:spPr>
          <a:xfrm>
            <a:off x="5940406" y="564312"/>
            <a:ext cx="5918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4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41" name="Picture 2" descr="File:Pokebola-pokeball-png-0.png - Wikimedia Commons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1" y="1807673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正方形/長方形 41"/>
          <p:cNvSpPr/>
          <p:nvPr/>
        </p:nvSpPr>
        <p:spPr>
          <a:xfrm>
            <a:off x="436418" y="2244341"/>
            <a:ext cx="57099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7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44" name="Picture 2" descr="File:Pokebola-pokeball-png-0.png - Wikimedia Commons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8" y="1807673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2239613" y="2244341"/>
            <a:ext cx="6367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8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47" name="Picture 2" descr="File:Pokebola-pokeball-png-0.png - Wikimedia Commons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3" y="1825816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4109961" y="2262484"/>
            <a:ext cx="5806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9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50" name="Picture 2" descr="File:Pokebola-pokeball-png-0.png - Wikimedia Common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80" y="1825816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正方形/長方形 50"/>
          <p:cNvSpPr/>
          <p:nvPr/>
        </p:nvSpPr>
        <p:spPr>
          <a:xfrm>
            <a:off x="5783312" y="2262484"/>
            <a:ext cx="9060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10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53" name="Picture 2" descr="File:Pokebola-pokeball-png-0.png - Wikimedia Common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1" y="3505845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正方形/長方形 53"/>
          <p:cNvSpPr/>
          <p:nvPr/>
        </p:nvSpPr>
        <p:spPr>
          <a:xfrm>
            <a:off x="304170" y="3942513"/>
            <a:ext cx="8354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13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56" name="Picture 2" descr="File:Pokebola-pokeball-png-0.png - Wikimedia Common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8" y="3505845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正方形/長方形 56"/>
          <p:cNvSpPr/>
          <p:nvPr/>
        </p:nvSpPr>
        <p:spPr>
          <a:xfrm>
            <a:off x="2112976" y="3942513"/>
            <a:ext cx="889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14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59" name="Picture 2" descr="File:Pokebola-pokeball-png-0.png - Wikimedia Commons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3" y="3523988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正方形/長方形 59"/>
          <p:cNvSpPr/>
          <p:nvPr/>
        </p:nvSpPr>
        <p:spPr>
          <a:xfrm>
            <a:off x="3979316" y="3960656"/>
            <a:ext cx="84189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15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62" name="Picture 2" descr="File:Pokebola-pokeball-png-0.png - Wikimedia Commons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80" y="3523988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正方形/長方形 62"/>
          <p:cNvSpPr/>
          <p:nvPr/>
        </p:nvSpPr>
        <p:spPr>
          <a:xfrm>
            <a:off x="5802548" y="3960656"/>
            <a:ext cx="8675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16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65" name="Picture 2" descr="File:Pokebola-pokeball-png-0.png - Wikimedia Common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1" y="5204017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正方形/長方形 65"/>
          <p:cNvSpPr/>
          <p:nvPr/>
        </p:nvSpPr>
        <p:spPr>
          <a:xfrm>
            <a:off x="282529" y="5640685"/>
            <a:ext cx="8787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19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68" name="Picture 2" descr="File:Pokebola-pokeball-png-0.png - Wikimedia Commons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8" y="5204017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正方形/長方形 68"/>
          <p:cNvSpPr/>
          <p:nvPr/>
        </p:nvSpPr>
        <p:spPr>
          <a:xfrm>
            <a:off x="2088931" y="5640685"/>
            <a:ext cx="938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20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71" name="Picture 2" descr="File:Pokebola-pokeball-png-0.png - Wikimedia Commons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3" y="5222160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正方形/長方形 71"/>
          <p:cNvSpPr/>
          <p:nvPr/>
        </p:nvSpPr>
        <p:spPr>
          <a:xfrm>
            <a:off x="3993743" y="5658828"/>
            <a:ext cx="81304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21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74" name="Picture 2" descr="File:Pokebola-pokeball-png-0.png - Wikimedia Commons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80" y="5222160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正方形/長方形 74"/>
          <p:cNvSpPr/>
          <p:nvPr/>
        </p:nvSpPr>
        <p:spPr>
          <a:xfrm>
            <a:off x="5813770" y="5658828"/>
            <a:ext cx="84510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22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77" name="Picture 2" descr="File:Pokebola-pokeball-png-0.png - Wikimedia Commons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15" y="109501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正方形/長方形 77"/>
          <p:cNvSpPr/>
          <p:nvPr/>
        </p:nvSpPr>
        <p:spPr>
          <a:xfrm>
            <a:off x="7780687" y="546169"/>
            <a:ext cx="54373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5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80" name="Picture 2" descr="File:Pokebola-pokeball-png-0.png - Wikimedia Commons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15" y="1807673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正方形/長方形 80"/>
          <p:cNvSpPr/>
          <p:nvPr/>
        </p:nvSpPr>
        <p:spPr>
          <a:xfrm>
            <a:off x="7662065" y="2244341"/>
            <a:ext cx="78098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11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83" name="Picture 2" descr="File:Pokebola-pokeball-png-0.png - Wikimedia Commons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15" y="3505845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正方形/長方形 83"/>
          <p:cNvSpPr/>
          <p:nvPr/>
        </p:nvSpPr>
        <p:spPr>
          <a:xfrm>
            <a:off x="7617982" y="3942513"/>
            <a:ext cx="86914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17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86" name="Picture 2" descr="File:Pokebola-pokeball-png-0.png - Wikimedia Commons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15" y="5204017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正方形/長方形 86"/>
          <p:cNvSpPr/>
          <p:nvPr/>
        </p:nvSpPr>
        <p:spPr>
          <a:xfrm>
            <a:off x="7618783" y="5640685"/>
            <a:ext cx="8675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23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89" name="Picture 2" descr="File:Pokebola-pokeball-png-0.png - Wikimedia Commons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50" y="109501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正方形/長方形 89"/>
          <p:cNvSpPr/>
          <p:nvPr/>
        </p:nvSpPr>
        <p:spPr>
          <a:xfrm>
            <a:off x="9584098" y="546169"/>
            <a:ext cx="5693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6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92" name="Picture 2" descr="File:Pokebola-pokeball-png-0.png - Wikimedia Commons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50" y="1807673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正方形/長方形 92"/>
          <p:cNvSpPr/>
          <p:nvPr/>
        </p:nvSpPr>
        <p:spPr>
          <a:xfrm>
            <a:off x="9462270" y="2244341"/>
            <a:ext cx="81304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12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95" name="Picture 2" descr="File:Pokebola-pokeball-png-0.png - Wikimedia Commons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50" y="3505845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正方形/長方形 95"/>
          <p:cNvSpPr/>
          <p:nvPr/>
        </p:nvSpPr>
        <p:spPr>
          <a:xfrm>
            <a:off x="9430210" y="3942513"/>
            <a:ext cx="8771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18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98" name="Picture 2" descr="File:Pokebola-pokeball-png-0.png - Wikimedia Commons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50" y="5204017"/>
            <a:ext cx="1542596" cy="15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正方形/長方形 98"/>
          <p:cNvSpPr/>
          <p:nvPr/>
        </p:nvSpPr>
        <p:spPr>
          <a:xfrm>
            <a:off x="9407768" y="5640685"/>
            <a:ext cx="9220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howcard Gothic" panose="04020904020102020604" pitchFamily="82" charset="0"/>
                <a:ea typeface="HGP創英角ﾎﾟｯﾌﾟ体" panose="040B0A00000000000000" pitchFamily="50" charset="-128"/>
              </a:rPr>
              <a:t>24</a:t>
            </a:r>
            <a:endParaRPr lang="ja-JP" altLang="en-US" sz="5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howcard Gothic" panose="04020904020102020604" pitchFamily="82" charset="0"/>
              <a:ea typeface="HGP創英角ﾎﾟｯﾌﾟ体" panose="040B0A00000000000000" pitchFamily="50" charset="-128"/>
            </a:endParaRPr>
          </a:p>
        </p:txBody>
      </p:sp>
      <p:pic>
        <p:nvPicPr>
          <p:cNvPr id="28674" name="Picture 2" descr="Ash Ketchum | Character Profile Wikia | Fandom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05" y="3417171"/>
            <a:ext cx="983235" cy="28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3" grpId="0"/>
      <p:bldP spid="36" grpId="0"/>
      <p:bldP spid="42" grpId="0"/>
      <p:bldP spid="45" grpId="0"/>
      <p:bldP spid="48" grpId="0"/>
      <p:bldP spid="51" grpId="0"/>
      <p:bldP spid="54" grpId="0"/>
      <p:bldP spid="57" grpId="0"/>
      <p:bldP spid="60" grpId="0"/>
      <p:bldP spid="63" grpId="0"/>
      <p:bldP spid="66" grpId="0"/>
      <p:bldP spid="69" grpId="0"/>
      <p:bldP spid="72" grpId="0"/>
      <p:bldP spid="75" grpId="0"/>
      <p:bldP spid="78" grpId="0"/>
      <p:bldP spid="81" grpId="0"/>
      <p:bldP spid="84" grpId="0"/>
      <p:bldP spid="87" grpId="0"/>
      <p:bldP spid="90" grpId="0"/>
      <p:bldP spid="93" grpId="0"/>
      <p:bldP spid="96" grpId="0"/>
      <p:bldP spid="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ltraball">
            <a:extLst>
              <a:ext uri="{FF2B5EF4-FFF2-40B4-BE49-F238E27FC236}">
                <a16:creationId xmlns:a16="http://schemas.microsoft.com/office/drawing/2014/main" id="{D9280CAB-D4A4-4F7D-AEA6-47BE548E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29" y="475232"/>
            <a:ext cx="4316342" cy="5907536"/>
          </a:xfrm>
          <a:prstGeom prst="rect">
            <a:avLst/>
          </a:prstGeom>
        </p:spPr>
      </p:pic>
      <p:pic>
        <p:nvPicPr>
          <p:cNvPr id="4098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I like___.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579508" y="2367170"/>
              <a:ext cx="89019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dirty="0" smtClean="0">
                  <a:latin typeface="Comic Sans MS" panose="030F0702030302020204" pitchFamily="66" charset="0"/>
                </a:rPr>
                <a:t>What </a:t>
              </a:r>
              <a:r>
                <a:rPr kumimoji="1" lang="en-US" altLang="ja-JP" sz="6600" dirty="0" err="1" smtClean="0">
                  <a:latin typeface="Comic Sans MS" panose="030F0702030302020204" pitchFamily="66" charset="0"/>
                </a:rPr>
                <a:t>pokemon</a:t>
              </a:r>
              <a:r>
                <a:rPr kumimoji="1" lang="en-US" altLang="ja-JP" sz="6600" dirty="0" smtClean="0">
                  <a:latin typeface="Comic Sans MS" panose="030F0702030302020204" pitchFamily="66" charset="0"/>
                </a:rPr>
                <a:t> do you like?</a:t>
              </a:r>
              <a:endParaRPr kumimoji="1" lang="ja-JP" altLang="en-US" sz="6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2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BF9303B-5CCB-4A99-B3F3-1EEF3BAF871A}"/>
              </a:ext>
            </a:extLst>
          </p:cNvPr>
          <p:cNvGrpSpPr/>
          <p:nvPr/>
        </p:nvGrpSpPr>
        <p:grpSpPr>
          <a:xfrm>
            <a:off x="2649003" y="893095"/>
            <a:ext cx="6876634" cy="5454967"/>
            <a:chOff x="2657679" y="523810"/>
            <a:chExt cx="6876634" cy="5454967"/>
          </a:xfrm>
        </p:grpSpPr>
        <p:pic>
          <p:nvPicPr>
            <p:cNvPr id="16" name="Picture 12" descr="Dusk Ball | Pokémon Wiki | Fandom">
              <a:extLst>
                <a:ext uri="{FF2B5EF4-FFF2-40B4-BE49-F238E27FC236}">
                  <a16:creationId xmlns:a16="http://schemas.microsoft.com/office/drawing/2014/main" id="{F7EECF2D-E149-42AD-BDE2-711A824B9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221" y="523810"/>
              <a:ext cx="3623552" cy="362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E8B09DA-6A84-4F9E-8AB2-6F18D08E6282}"/>
                </a:ext>
              </a:extLst>
            </p:cNvPr>
            <p:cNvSpPr txBox="1"/>
            <p:nvPr/>
          </p:nvSpPr>
          <p:spPr>
            <a:xfrm>
              <a:off x="2657679" y="4224451"/>
              <a:ext cx="6876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Steal      </a:t>
              </a:r>
              <a:r>
                <a:rPr lang="en-US" sz="5400" b="1" dirty="0" smtClean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    from </a:t>
              </a:r>
              <a:r>
                <a:rPr lang="en-US" sz="5400" b="1" dirty="0">
                  <a:ln w="19050">
                    <a:solidFill>
                      <a:srgbClr val="386ABB"/>
                    </a:solidFill>
                  </a:ln>
                  <a:solidFill>
                    <a:srgbClr val="F3E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UD デジタル 教科書体 N-B" panose="02020700000000000000" pitchFamily="17" charset="-128"/>
                </a:rPr>
                <a:t>one other team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79B336-2439-47F3-9B04-63F4FE45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058" y="4273177"/>
              <a:ext cx="2624142" cy="975091"/>
            </a:xfrm>
            <a:prstGeom prst="rect">
              <a:avLst/>
            </a:prstGeom>
          </p:spPr>
        </p:pic>
      </p:grpSp>
      <p:pic>
        <p:nvPicPr>
          <p:cNvPr id="23554" name="Picture 2" descr="Ash Ketchum | Character Profile Wikia | Fandom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8" y="3537393"/>
            <a:ext cx="2189047" cy="31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えいごでよんでください。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6000" b="1" dirty="0" smtClean="0">
                  <a:latin typeface="Comic Sans MS" panose="030F0702030302020204" pitchFamily="66" charset="0"/>
                  <a:ea typeface="굴림" pitchFamily="50" charset="-128"/>
                </a:rPr>
                <a:t>That’s right!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857829" y="1991726"/>
            <a:ext cx="8563428" cy="2975106"/>
            <a:chOff x="1857829" y="1991726"/>
            <a:chExt cx="8563428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7829" y="1991726"/>
              <a:ext cx="8563428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709902" y="2509783"/>
              <a:ext cx="68592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atin typeface="Comic Sans MS" panose="030F0702030302020204" pitchFamily="66" charset="0"/>
                </a:rPr>
                <a:t>I want a yellow </a:t>
              </a:r>
            </a:p>
            <a:p>
              <a:pPr algn="ctr"/>
              <a:r>
                <a:rPr lang="en-US" altLang="ja-JP" sz="6000" dirty="0" smtClean="0">
                  <a:latin typeface="Comic Sans MS" panose="030F0702030302020204" pitchFamily="66" charset="0"/>
                </a:rPr>
                <a:t>t-shirt.</a:t>
              </a:r>
              <a:endParaRPr lang="ja-JP" altLang="en-US" sz="60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8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okeball points">
            <a:extLst>
              <a:ext uri="{FF2B5EF4-FFF2-40B4-BE49-F238E27FC236}">
                <a16:creationId xmlns:a16="http://schemas.microsoft.com/office/drawing/2014/main" id="{77672A4B-CDF2-44FF-A92D-E739D94C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11" y="648983"/>
            <a:ext cx="3901778" cy="5560034"/>
          </a:xfrm>
          <a:prstGeom prst="rect">
            <a:avLst/>
          </a:prstGeom>
        </p:spPr>
      </p:pic>
      <p:pic>
        <p:nvPicPr>
          <p:cNvPr id="14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えいごにやくしてください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2318340" y="2459504"/>
              <a:ext cx="7555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イタリア</a:t>
              </a:r>
              <a:endParaRPr kumimoji="1" lang="en-US" altLang="ja-JP" sz="6000" dirty="0" smtClean="0">
                <a:latin typeface="Comic Sans MS" panose="030F0702030302020204" pitchFamily="66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Italy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8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eat ball">
            <a:extLst>
              <a:ext uri="{FF2B5EF4-FFF2-40B4-BE49-F238E27FC236}">
                <a16:creationId xmlns:a16="http://schemas.microsoft.com/office/drawing/2014/main" id="{7EC7EC2D-1316-4501-B32E-3727E5D2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315" y="674876"/>
            <a:ext cx="4316342" cy="5608806"/>
          </a:xfrm>
          <a:prstGeom prst="rect">
            <a:avLst/>
          </a:prstGeom>
        </p:spPr>
      </p:pic>
      <p:pic>
        <p:nvPicPr>
          <p:cNvPr id="16" name="Picture 2" descr="Ash Ketchum Transparent PNG, Transparent Png Image - PngNic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8" y="3131542"/>
            <a:ext cx="2916932" cy="37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えいごでこたえてください</a:t>
              </a:r>
              <a:endParaRPr lang="en-GB" altLang="ko-KR" sz="4400" b="1" dirty="0">
                <a:latin typeface="Kristen ITC" pitchFamily="66" charset="0"/>
                <a:ea typeface="굴림" pitchFamily="50" charset="-128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209914"/>
            <a:ext cx="7498730" cy="1566808"/>
            <a:chOff x="2346633" y="5218622"/>
            <a:chExt cx="7498730" cy="1566808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I want to go to_.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579508" y="2367170"/>
              <a:ext cx="89019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dirty="0" smtClean="0">
                  <a:latin typeface="Comic Sans MS" panose="030F0702030302020204" pitchFamily="66" charset="0"/>
                </a:rPr>
                <a:t>Where do you want to go?</a:t>
              </a:r>
              <a:endParaRPr kumimoji="1" lang="ja-JP" altLang="en-US" sz="6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6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xplosion,Cookie Pixel Art Gif png Téléchargement Gratuit - Key0">
            <a:extLst>
              <a:ext uri="{FF2B5EF4-FFF2-40B4-BE49-F238E27FC236}">
                <a16:creationId xmlns:a16="http://schemas.microsoft.com/office/drawing/2014/main" id="{FAFEFE8C-F6BA-4F5B-B6A2-BD4BC700E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03" y="1375220"/>
            <a:ext cx="4388644" cy="37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1B8C8F-7F86-4A2B-B79D-957ABE1F6820}"/>
              </a:ext>
            </a:extLst>
          </p:cNvPr>
          <p:cNvSpPr txBox="1"/>
          <p:nvPr/>
        </p:nvSpPr>
        <p:spPr>
          <a:xfrm>
            <a:off x="2825030" y="2740884"/>
            <a:ext cx="6602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-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5</a:t>
            </a:r>
            <a:r>
              <a:rPr lang="it-IT" sz="115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 </a:t>
            </a:r>
            <a:r>
              <a:rPr lang="it-IT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-B" panose="02020700000000000000" pitchFamily="17" charset="-128"/>
              </a:rPr>
              <a:t>points</a:t>
            </a:r>
          </a:p>
        </p:txBody>
      </p:sp>
      <p:pic>
        <p:nvPicPr>
          <p:cNvPr id="17" name="Picture 10" descr="Electrode (Pokémon) | Pokemon Aventurine Wiki | Fandom">
            <a:extLst>
              <a:ext uri="{FF2B5EF4-FFF2-40B4-BE49-F238E27FC236}">
                <a16:creationId xmlns:a16="http://schemas.microsoft.com/office/drawing/2014/main" id="{8844412E-CBD1-4464-8912-ED516286F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8320" r="23256"/>
          <a:stretch/>
        </p:blipFill>
        <p:spPr bwMode="auto">
          <a:xfrm>
            <a:off x="3973303" y="1113017"/>
            <a:ext cx="4388644" cy="456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PNG - PKMN - Ash Scared by SuperCaptainN on Deviant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" y="3722743"/>
            <a:ext cx="30194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5A4606-B90B-4D40-923D-E62F792DAC39}"/>
              </a:ext>
            </a:extLst>
          </p:cNvPr>
          <p:cNvGrpSpPr/>
          <p:nvPr/>
        </p:nvGrpSpPr>
        <p:grpSpPr>
          <a:xfrm>
            <a:off x="2346633" y="109692"/>
            <a:ext cx="7498730" cy="1566808"/>
            <a:chOff x="2346635" y="0"/>
            <a:chExt cx="7498730" cy="15668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4FC2CA4-21D8-456A-811A-8669E3F9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5" y="0"/>
              <a:ext cx="7498730" cy="156680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DF6A3F3-9534-4CF3-A7A5-99FD7641BD00}"/>
                </a:ext>
              </a:extLst>
            </p:cNvPr>
            <p:cNvSpPr/>
            <p:nvPr/>
          </p:nvSpPr>
          <p:spPr>
            <a:xfrm>
              <a:off x="2605314" y="398683"/>
              <a:ext cx="69813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latin typeface="Kristen ITC" pitchFamily="66" charset="0"/>
                  <a:ea typeface="굴림" pitchFamily="50" charset="-128"/>
                </a:rPr>
                <a:t>つぎは何でしょうか。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6D41E8-432A-4971-A6FE-52440624B537}"/>
              </a:ext>
            </a:extLst>
          </p:cNvPr>
          <p:cNvGrpSpPr/>
          <p:nvPr/>
        </p:nvGrpSpPr>
        <p:grpSpPr>
          <a:xfrm>
            <a:off x="657892" y="1991726"/>
            <a:ext cx="10876207" cy="2975106"/>
            <a:chOff x="657896" y="1941447"/>
            <a:chExt cx="10876207" cy="297510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E7CD5E-74C6-49CA-8786-1AEC5E68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896" y="1941447"/>
              <a:ext cx="10876207" cy="297510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22B515F-0FB1-4376-851E-F6623180A69D}"/>
                </a:ext>
              </a:extLst>
            </p:cNvPr>
            <p:cNvSpPr txBox="1"/>
            <p:nvPr/>
          </p:nvSpPr>
          <p:spPr>
            <a:xfrm>
              <a:off x="1370322" y="2593891"/>
              <a:ext cx="94513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2</a:t>
              </a:r>
              <a:r>
                <a:rPr kumimoji="1"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, </a:t>
              </a:r>
              <a:r>
                <a:rPr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4</a:t>
              </a:r>
              <a:r>
                <a:rPr kumimoji="1"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, </a:t>
              </a:r>
              <a:r>
                <a:rPr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6</a:t>
              </a:r>
              <a:r>
                <a:rPr kumimoji="1" lang="en-US" altLang="ja-JP" sz="9600" dirty="0" smtClean="0">
                  <a:latin typeface="Comic Sans MS" panose="030F0702030302020204" pitchFamily="66" charset="0"/>
                  <a:ea typeface="HG丸ｺﾞｼｯｸM-PRO" panose="020F0600000000000000" pitchFamily="50" charset="-128"/>
                </a:rPr>
                <a:t>...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D68D047-38C2-4D97-B5CE-1D601BDD33E2}"/>
              </a:ext>
            </a:extLst>
          </p:cNvPr>
          <p:cNvGrpSpPr/>
          <p:nvPr/>
        </p:nvGrpSpPr>
        <p:grpSpPr>
          <a:xfrm>
            <a:off x="2346633" y="5189594"/>
            <a:ext cx="7498730" cy="1566808"/>
            <a:chOff x="2346633" y="5218622"/>
            <a:chExt cx="7498730" cy="156680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1651768-05FC-4033-9F8D-40032ED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6633" y="5218622"/>
              <a:ext cx="7498730" cy="1566808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73BA596E-96C4-4199-BC3A-3473282E6ADC}"/>
                </a:ext>
              </a:extLst>
            </p:cNvPr>
            <p:cNvSpPr/>
            <p:nvPr/>
          </p:nvSpPr>
          <p:spPr>
            <a:xfrm>
              <a:off x="2605311" y="5533848"/>
              <a:ext cx="69813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6000" b="1" dirty="0" smtClean="0">
                  <a:latin typeface="Comic Sans MS" panose="030F0702030302020204" pitchFamily="66" charset="0"/>
                  <a:ea typeface="굴림" pitchFamily="50" charset="-128"/>
                </a:rPr>
                <a:t>8</a:t>
              </a:r>
              <a:endParaRPr lang="en-GB" altLang="ko-KR" sz="6000" b="1" dirty="0">
                <a:latin typeface="Comic Sans MS" panose="030F0702030302020204" pitchFamily="66" charset="0"/>
                <a:ea typeface="굴림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1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394</Words>
  <Application>Microsoft Office PowerPoint</Application>
  <PresentationFormat>ワイド画面</PresentationFormat>
  <Paragraphs>131</Paragraphs>
  <Slides>29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43" baseType="lpstr">
      <vt:lpstr>Aharoni</vt:lpstr>
      <vt:lpstr>Andalus</vt:lpstr>
      <vt:lpstr>굴림</vt:lpstr>
      <vt:lpstr>HGP創英角ﾎﾟｯﾌﾟ体</vt:lpstr>
      <vt:lpstr>HG丸ｺﾞｼｯｸM-PRO</vt:lpstr>
      <vt:lpstr>ＭＳ Ｐゴシック</vt:lpstr>
      <vt:lpstr>UD デジタル 教科書体 N-B</vt:lpstr>
      <vt:lpstr>Arial</vt:lpstr>
      <vt:lpstr>Calibri</vt:lpstr>
      <vt:lpstr>Calibri Light</vt:lpstr>
      <vt:lpstr>Comic Sans MS</vt:lpstr>
      <vt:lpstr>Kristen ITC</vt:lpstr>
      <vt:lpstr>Showcard Gothic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小美玉市役所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ALT</dc:creator>
  <cp:lastModifiedBy>浜松市教育委員会</cp:lastModifiedBy>
  <cp:revision>52</cp:revision>
  <dcterms:created xsi:type="dcterms:W3CDTF">2022-02-28T03:52:04Z</dcterms:created>
  <dcterms:modified xsi:type="dcterms:W3CDTF">2024-02-22T06:55:52Z</dcterms:modified>
</cp:coreProperties>
</file>