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</p:sldIdLst>
  <p:sldSz cx="12801600" cy="9601200" type="A3"/>
  <p:notesSz cx="9144000" cy="6858000"/>
  <p:defaultTextStyle>
    <a:defPPr>
      <a:defRPr lang="en-US"/>
    </a:defPPr>
    <a:lvl1pPr marL="0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60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2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0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3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1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7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1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5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8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9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7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4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2" r:id="rId6"/>
    <p:sldLayoutId id="2147483838" r:id="rId7"/>
    <p:sldLayoutId id="2147483839" r:id="rId8"/>
    <p:sldLayoutId id="2147483840" r:id="rId9"/>
    <p:sldLayoutId id="2147483841" r:id="rId10"/>
    <p:sldLayoutId id="214748384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C53527CE-0857-4148-A439-03E1284D2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E0E1875-E84F-D8B3-FDE4-87774C715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150"/>
            <a:ext cx="12801600" cy="716890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3253A1-DCED-3804-3E4E-5F88252B96AF}"/>
              </a:ext>
            </a:extLst>
          </p:cNvPr>
          <p:cNvSpPr/>
          <p:nvPr/>
        </p:nvSpPr>
        <p:spPr>
          <a:xfrm>
            <a:off x="9444251" y="2893325"/>
            <a:ext cx="1064525" cy="395785"/>
          </a:xfrm>
          <a:prstGeom prst="roundRect">
            <a:avLst/>
          </a:prstGeom>
          <a:solidFill>
            <a:srgbClr val="002060">
              <a:alpha val="6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>
                <a:latin typeface="Univers Condensed Light" panose="020B0306020202040204" pitchFamily="34" charset="0"/>
              </a:rPr>
              <a:t>Weapons</a:t>
            </a:r>
            <a:endParaRPr lang="en-CA" sz="1400" dirty="0">
              <a:latin typeface="Univers Condensed Light" panose="020B030602020204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31A7DDD-3931-56D6-5815-2C9623BF18D1}"/>
              </a:ext>
            </a:extLst>
          </p:cNvPr>
          <p:cNvSpPr/>
          <p:nvPr/>
        </p:nvSpPr>
        <p:spPr>
          <a:xfrm>
            <a:off x="1817427" y="4274024"/>
            <a:ext cx="1064525" cy="395785"/>
          </a:xfrm>
          <a:prstGeom prst="roundRect">
            <a:avLst/>
          </a:prstGeom>
          <a:solidFill>
            <a:srgbClr val="002060">
              <a:alpha val="6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>
                <a:latin typeface="Univers Condensed Light" panose="020B0306020202040204" pitchFamily="34" charset="0"/>
              </a:rPr>
              <a:t>Reactor</a:t>
            </a:r>
            <a:endParaRPr lang="en-CA" sz="1400" dirty="0">
              <a:latin typeface="Univers Condensed Light" panose="020B030602020204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185A4C3-CC92-D9D2-22B3-34BA68EBAA83}"/>
              </a:ext>
            </a:extLst>
          </p:cNvPr>
          <p:cNvSpPr/>
          <p:nvPr/>
        </p:nvSpPr>
        <p:spPr>
          <a:xfrm>
            <a:off x="6607791" y="7003576"/>
            <a:ext cx="1064525" cy="395785"/>
          </a:xfrm>
          <a:prstGeom prst="roundRect">
            <a:avLst/>
          </a:prstGeom>
          <a:solidFill>
            <a:srgbClr val="002060">
              <a:alpha val="6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>
                <a:latin typeface="Univers Condensed Light" panose="020B0306020202040204" pitchFamily="34" charset="0"/>
              </a:rPr>
              <a:t>Garbage</a:t>
            </a:r>
            <a:endParaRPr lang="en-CA" sz="1400" dirty="0">
              <a:latin typeface="Univers Condensed Light" panose="020B030602020204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B2EAF60-5529-98FD-9514-540D271BB660}"/>
              </a:ext>
            </a:extLst>
          </p:cNvPr>
          <p:cNvSpPr/>
          <p:nvPr/>
        </p:nvSpPr>
        <p:spPr>
          <a:xfrm>
            <a:off x="4519683" y="3878239"/>
            <a:ext cx="1064525" cy="395785"/>
          </a:xfrm>
          <a:prstGeom prst="roundRect">
            <a:avLst/>
          </a:prstGeom>
          <a:solidFill>
            <a:srgbClr val="002060">
              <a:alpha val="6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>
                <a:latin typeface="Univers Condensed Light" panose="020B0306020202040204" pitchFamily="34" charset="0"/>
              </a:rPr>
              <a:t>Medical</a:t>
            </a:r>
            <a:endParaRPr lang="en-CA" sz="1400" dirty="0">
              <a:latin typeface="Univers Condensed Light" panose="020B0306020202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03066CA-9C1B-8D98-5650-390E926331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181"/>
          <a:stretch/>
        </p:blipFill>
        <p:spPr>
          <a:xfrm>
            <a:off x="8966580" y="4800600"/>
            <a:ext cx="477671" cy="57200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D532C76-1CA5-236F-3D25-0DE2740A5AD4}"/>
              </a:ext>
            </a:extLst>
          </p:cNvPr>
          <p:cNvSpPr/>
          <p:nvPr/>
        </p:nvSpPr>
        <p:spPr>
          <a:xfrm>
            <a:off x="8115869" y="5584889"/>
            <a:ext cx="1064525" cy="395785"/>
          </a:xfrm>
          <a:prstGeom prst="roundRect">
            <a:avLst/>
          </a:prstGeom>
          <a:solidFill>
            <a:srgbClr val="002060">
              <a:alpha val="6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>
                <a:latin typeface="Univers Condensed Light" panose="020B0306020202040204" pitchFamily="34" charset="0"/>
              </a:rPr>
              <a:t>Admin</a:t>
            </a:r>
            <a:endParaRPr lang="en-CA" sz="1400" dirty="0">
              <a:latin typeface="Univers Condensed Light" panose="020B03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14273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5</Words>
  <Application>Microsoft Office PowerPoint</Application>
  <PresentationFormat>A3 Paper (297x420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Modern Love</vt:lpstr>
      <vt:lpstr>Univers Condensed Light</vt:lpstr>
      <vt:lpstr>BohemianVTI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Titus Joel</dc:creator>
  <cp:lastModifiedBy>Titus Joel</cp:lastModifiedBy>
  <cp:revision>10</cp:revision>
  <dcterms:created xsi:type="dcterms:W3CDTF">2022-05-01T23:17:02Z</dcterms:created>
  <dcterms:modified xsi:type="dcterms:W3CDTF">2023-02-14T04:09:35Z</dcterms:modified>
</cp:coreProperties>
</file>